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68" r:id="rId3"/>
    <p:sldId id="266" r:id="rId4"/>
    <p:sldId id="257" r:id="rId5"/>
    <p:sldId id="258" r:id="rId6"/>
    <p:sldId id="264" r:id="rId7"/>
    <p:sldId id="262" r:id="rId8"/>
    <p:sldId id="259" r:id="rId9"/>
    <p:sldId id="261" r:id="rId10"/>
    <p:sldId id="267" r:id="rId11"/>
    <p:sldId id="260" r:id="rId12"/>
    <p:sldId id="263" r:id="rId13"/>
    <p:sldId id="348" r:id="rId14"/>
    <p:sldId id="349" r:id="rId15"/>
    <p:sldId id="350" r:id="rId16"/>
    <p:sldId id="351" r:id="rId17"/>
    <p:sldId id="265" r:id="rId18"/>
    <p:sldId id="31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319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320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8" r:id="rId49"/>
    <p:sldId id="296" r:id="rId50"/>
    <p:sldId id="299" r:id="rId51"/>
    <p:sldId id="321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22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15" r:id="rId69"/>
    <p:sldId id="316" r:id="rId70"/>
    <p:sldId id="317" r:id="rId71"/>
    <p:sldId id="323" r:id="rId72"/>
    <p:sldId id="324" r:id="rId73"/>
    <p:sldId id="325" r:id="rId74"/>
    <p:sldId id="326" r:id="rId75"/>
    <p:sldId id="327" r:id="rId76"/>
    <p:sldId id="329" r:id="rId77"/>
    <p:sldId id="330" r:id="rId78"/>
    <p:sldId id="331" r:id="rId79"/>
    <p:sldId id="332" r:id="rId80"/>
    <p:sldId id="333" r:id="rId81"/>
    <p:sldId id="337" r:id="rId82"/>
    <p:sldId id="334" r:id="rId83"/>
    <p:sldId id="335" r:id="rId84"/>
    <p:sldId id="336" r:id="rId85"/>
    <p:sldId id="338" r:id="rId86"/>
    <p:sldId id="339" r:id="rId87"/>
    <p:sldId id="340" r:id="rId88"/>
    <p:sldId id="341" r:id="rId89"/>
    <p:sldId id="342" r:id="rId90"/>
    <p:sldId id="343" r:id="rId91"/>
    <p:sldId id="344" r:id="rId92"/>
    <p:sldId id="345" r:id="rId93"/>
    <p:sldId id="346" r:id="rId94"/>
    <p:sldId id="372" r:id="rId95"/>
    <p:sldId id="354" r:id="rId96"/>
    <p:sldId id="356" r:id="rId97"/>
    <p:sldId id="357" r:id="rId98"/>
    <p:sldId id="358" r:id="rId99"/>
    <p:sldId id="359" r:id="rId100"/>
    <p:sldId id="361" r:id="rId101"/>
    <p:sldId id="362" r:id="rId102"/>
    <p:sldId id="363" r:id="rId103"/>
    <p:sldId id="364" r:id="rId104"/>
    <p:sldId id="365" r:id="rId105"/>
    <p:sldId id="366" r:id="rId106"/>
    <p:sldId id="367" r:id="rId107"/>
    <p:sldId id="368" r:id="rId108"/>
    <p:sldId id="370" r:id="rId109"/>
    <p:sldId id="369" r:id="rId110"/>
    <p:sldId id="371" r:id="rId1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6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4" Type="http://schemas.openxmlformats.org/officeDocument/2006/relationships/image" Target="../media/image43.sv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10" Type="http://schemas.openxmlformats.org/officeDocument/2006/relationships/image" Target="../media/image63.svg"/><Relationship Id="rId4" Type="http://schemas.openxmlformats.org/officeDocument/2006/relationships/image" Target="../media/image57.svg"/><Relationship Id="rId9" Type="http://schemas.openxmlformats.org/officeDocument/2006/relationships/image" Target="../media/image62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svg"/><Relationship Id="rId1" Type="http://schemas.openxmlformats.org/officeDocument/2006/relationships/image" Target="../media/image54.png"/><Relationship Id="rId4" Type="http://schemas.openxmlformats.org/officeDocument/2006/relationships/image" Target="../media/image80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4" Type="http://schemas.openxmlformats.org/officeDocument/2006/relationships/image" Target="../media/image43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10" Type="http://schemas.openxmlformats.org/officeDocument/2006/relationships/image" Target="../media/image63.svg"/><Relationship Id="rId4" Type="http://schemas.openxmlformats.org/officeDocument/2006/relationships/image" Target="../media/image57.svg"/><Relationship Id="rId9" Type="http://schemas.openxmlformats.org/officeDocument/2006/relationships/image" Target="../media/image62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svg"/><Relationship Id="rId1" Type="http://schemas.openxmlformats.org/officeDocument/2006/relationships/image" Target="../media/image54.png"/><Relationship Id="rId4" Type="http://schemas.openxmlformats.org/officeDocument/2006/relationships/image" Target="../media/image80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DB5842-E31A-4672-9672-3546184569A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D7BBE03-ABBD-48B3-8861-87175308E4A2}">
      <dgm:prSet/>
      <dgm:spPr/>
      <dgm:t>
        <a:bodyPr/>
        <a:lstStyle/>
        <a:p>
          <a:r>
            <a:rPr lang="en-US"/>
            <a:t>Hospitalizations and Deaths</a:t>
          </a:r>
        </a:p>
      </dgm:t>
    </dgm:pt>
    <dgm:pt modelId="{BC521F88-44E0-4819-A87B-7B84EC00E1D6}" type="parTrans" cxnId="{78F0F952-8E47-4D4C-AD31-824A553111B1}">
      <dgm:prSet/>
      <dgm:spPr/>
      <dgm:t>
        <a:bodyPr/>
        <a:lstStyle/>
        <a:p>
          <a:endParaRPr lang="en-US"/>
        </a:p>
      </dgm:t>
    </dgm:pt>
    <dgm:pt modelId="{56E04239-7E3C-4245-B133-80A81D38C5DE}" type="sibTrans" cxnId="{78F0F952-8E47-4D4C-AD31-824A553111B1}">
      <dgm:prSet/>
      <dgm:spPr/>
      <dgm:t>
        <a:bodyPr/>
        <a:lstStyle/>
        <a:p>
          <a:endParaRPr lang="en-US"/>
        </a:p>
      </dgm:t>
    </dgm:pt>
    <dgm:pt modelId="{58C2387D-67DA-4566-B54B-E3DA3AA7E602}">
      <dgm:prSet/>
      <dgm:spPr/>
      <dgm:t>
        <a:bodyPr/>
        <a:lstStyle/>
        <a:p>
          <a:r>
            <a:rPr lang="en-US" dirty="0"/>
            <a:t>Lawsuits</a:t>
          </a:r>
        </a:p>
      </dgm:t>
    </dgm:pt>
    <dgm:pt modelId="{F91EC4AA-21B2-465E-8004-B5D9F9F8DCCF}" type="parTrans" cxnId="{0DC1369E-8439-44CA-9B3E-85E9FCF27BE8}">
      <dgm:prSet/>
      <dgm:spPr/>
      <dgm:t>
        <a:bodyPr/>
        <a:lstStyle/>
        <a:p>
          <a:endParaRPr lang="en-US"/>
        </a:p>
      </dgm:t>
    </dgm:pt>
    <dgm:pt modelId="{62EDDFBB-B2F6-4903-A589-54766DADA9E6}" type="sibTrans" cxnId="{0DC1369E-8439-44CA-9B3E-85E9FCF27BE8}">
      <dgm:prSet/>
      <dgm:spPr/>
      <dgm:t>
        <a:bodyPr/>
        <a:lstStyle/>
        <a:p>
          <a:endParaRPr lang="en-US"/>
        </a:p>
      </dgm:t>
    </dgm:pt>
    <dgm:pt modelId="{1BCBD917-E3D4-4B76-B285-A5547E2236E2}">
      <dgm:prSet/>
      <dgm:spPr/>
      <dgm:t>
        <a:bodyPr/>
        <a:lstStyle/>
        <a:p>
          <a:r>
            <a:rPr lang="en-US"/>
            <a:t>Increased insurance rates</a:t>
          </a:r>
        </a:p>
      </dgm:t>
    </dgm:pt>
    <dgm:pt modelId="{84802402-C572-4505-8F63-9A32DA530D68}" type="parTrans" cxnId="{B9F50777-902A-4E06-9A41-A2FC42577440}">
      <dgm:prSet/>
      <dgm:spPr/>
      <dgm:t>
        <a:bodyPr/>
        <a:lstStyle/>
        <a:p>
          <a:endParaRPr lang="en-US"/>
        </a:p>
      </dgm:t>
    </dgm:pt>
    <dgm:pt modelId="{0E9CB6D4-8249-469B-8938-6125F2664F96}" type="sibTrans" cxnId="{B9F50777-902A-4E06-9A41-A2FC42577440}">
      <dgm:prSet/>
      <dgm:spPr/>
      <dgm:t>
        <a:bodyPr/>
        <a:lstStyle/>
        <a:p>
          <a:endParaRPr lang="en-US"/>
        </a:p>
      </dgm:t>
    </dgm:pt>
    <dgm:pt modelId="{F3CD0D28-DB66-478E-805E-5F1EEDF9BC3E}">
      <dgm:prSet/>
      <dgm:spPr/>
      <dgm:t>
        <a:bodyPr/>
        <a:lstStyle/>
        <a:p>
          <a:r>
            <a:rPr lang="en-US"/>
            <a:t>Increased food costs</a:t>
          </a:r>
        </a:p>
      </dgm:t>
    </dgm:pt>
    <dgm:pt modelId="{57A44B63-2CD4-435A-99A0-7AC26B89C8E9}" type="parTrans" cxnId="{74FFE331-22A7-4B75-92EC-4F515CF1A880}">
      <dgm:prSet/>
      <dgm:spPr/>
      <dgm:t>
        <a:bodyPr/>
        <a:lstStyle/>
        <a:p>
          <a:endParaRPr lang="en-US"/>
        </a:p>
      </dgm:t>
    </dgm:pt>
    <dgm:pt modelId="{69B37D59-2C58-4161-A0F3-0B0AFA1D25DE}" type="sibTrans" cxnId="{74FFE331-22A7-4B75-92EC-4F515CF1A880}">
      <dgm:prSet/>
      <dgm:spPr/>
      <dgm:t>
        <a:bodyPr/>
        <a:lstStyle/>
        <a:p>
          <a:endParaRPr lang="en-US"/>
        </a:p>
      </dgm:t>
    </dgm:pt>
    <dgm:pt modelId="{822151ED-49DA-467A-B84B-A53CCDD05BA3}">
      <dgm:prSet/>
      <dgm:spPr/>
      <dgm:t>
        <a:bodyPr/>
        <a:lstStyle/>
        <a:p>
          <a:r>
            <a:rPr lang="en-US"/>
            <a:t>Lower profits</a:t>
          </a:r>
        </a:p>
      </dgm:t>
    </dgm:pt>
    <dgm:pt modelId="{71DD2C9D-A5F1-40CD-9499-58EC80276882}" type="parTrans" cxnId="{7BD8D281-5BBC-458A-92D5-AC5DDB02DD94}">
      <dgm:prSet/>
      <dgm:spPr/>
      <dgm:t>
        <a:bodyPr/>
        <a:lstStyle/>
        <a:p>
          <a:endParaRPr lang="en-US"/>
        </a:p>
      </dgm:t>
    </dgm:pt>
    <dgm:pt modelId="{7C805FD7-9041-4218-86E7-5BF3B6C0CE6B}" type="sibTrans" cxnId="{7BD8D281-5BBC-458A-92D5-AC5DDB02DD94}">
      <dgm:prSet/>
      <dgm:spPr/>
      <dgm:t>
        <a:bodyPr/>
        <a:lstStyle/>
        <a:p>
          <a:endParaRPr lang="en-US"/>
        </a:p>
      </dgm:t>
    </dgm:pt>
    <dgm:pt modelId="{586259AD-F9E4-4288-81DA-95B2880901FF}">
      <dgm:prSet/>
      <dgm:spPr/>
      <dgm:t>
        <a:bodyPr/>
        <a:lstStyle/>
        <a:p>
          <a:r>
            <a:rPr lang="en-US"/>
            <a:t>Loss of employment</a:t>
          </a:r>
        </a:p>
      </dgm:t>
    </dgm:pt>
    <dgm:pt modelId="{30DEE6A7-034E-4A73-8C42-B04E719A1B15}" type="parTrans" cxnId="{9B1350EA-74FD-4CBF-A317-D4ADD587AE5C}">
      <dgm:prSet/>
      <dgm:spPr/>
      <dgm:t>
        <a:bodyPr/>
        <a:lstStyle/>
        <a:p>
          <a:endParaRPr lang="en-US"/>
        </a:p>
      </dgm:t>
    </dgm:pt>
    <dgm:pt modelId="{52406AA7-2577-4595-AC17-EFB732C2D4B5}" type="sibTrans" cxnId="{9B1350EA-74FD-4CBF-A317-D4ADD587AE5C}">
      <dgm:prSet/>
      <dgm:spPr/>
      <dgm:t>
        <a:bodyPr/>
        <a:lstStyle/>
        <a:p>
          <a:endParaRPr lang="en-US"/>
        </a:p>
      </dgm:t>
    </dgm:pt>
    <dgm:pt modelId="{510DA7D4-CA22-4F23-965B-3B7354525B6E}">
      <dgm:prSet/>
      <dgm:spPr/>
      <dgm:t>
        <a:bodyPr/>
        <a:lstStyle/>
        <a:p>
          <a:r>
            <a:rPr lang="en-US"/>
            <a:t>Business closure</a:t>
          </a:r>
        </a:p>
      </dgm:t>
    </dgm:pt>
    <dgm:pt modelId="{BD743FC3-05ED-49C3-9B42-DED7EF1F454A}" type="parTrans" cxnId="{9A9A84F3-572D-40C5-BA4B-CA74B7639F0B}">
      <dgm:prSet/>
      <dgm:spPr/>
      <dgm:t>
        <a:bodyPr/>
        <a:lstStyle/>
        <a:p>
          <a:endParaRPr lang="en-US"/>
        </a:p>
      </dgm:t>
    </dgm:pt>
    <dgm:pt modelId="{02D73DD4-0196-43CB-B573-D93911D1D528}" type="sibTrans" cxnId="{9A9A84F3-572D-40C5-BA4B-CA74B7639F0B}">
      <dgm:prSet/>
      <dgm:spPr/>
      <dgm:t>
        <a:bodyPr/>
        <a:lstStyle/>
        <a:p>
          <a:endParaRPr lang="en-US"/>
        </a:p>
      </dgm:t>
    </dgm:pt>
    <dgm:pt modelId="{AAFD7D63-4DE5-467E-BCBF-9297CF9D9950}" type="pres">
      <dgm:prSet presAssocID="{F6DB5842-E31A-4672-9672-3546184569A1}" presName="diagram" presStyleCnt="0">
        <dgm:presLayoutVars>
          <dgm:dir/>
          <dgm:resizeHandles val="exact"/>
        </dgm:presLayoutVars>
      </dgm:prSet>
      <dgm:spPr/>
    </dgm:pt>
    <dgm:pt modelId="{520611A4-63AC-44C9-8964-B9179F2F3695}" type="pres">
      <dgm:prSet presAssocID="{3D7BBE03-ABBD-48B3-8861-87175308E4A2}" presName="node" presStyleLbl="node1" presStyleIdx="0" presStyleCnt="7">
        <dgm:presLayoutVars>
          <dgm:bulletEnabled val="1"/>
        </dgm:presLayoutVars>
      </dgm:prSet>
      <dgm:spPr/>
    </dgm:pt>
    <dgm:pt modelId="{9A87DA11-B69A-44C7-BB2C-3DF2CDC3B527}" type="pres">
      <dgm:prSet presAssocID="{56E04239-7E3C-4245-B133-80A81D38C5DE}" presName="sibTrans" presStyleCnt="0"/>
      <dgm:spPr/>
    </dgm:pt>
    <dgm:pt modelId="{CF6B1010-1B25-4A53-A3F5-4F6853150BBE}" type="pres">
      <dgm:prSet presAssocID="{58C2387D-67DA-4566-B54B-E3DA3AA7E602}" presName="node" presStyleLbl="node1" presStyleIdx="1" presStyleCnt="7">
        <dgm:presLayoutVars>
          <dgm:bulletEnabled val="1"/>
        </dgm:presLayoutVars>
      </dgm:prSet>
      <dgm:spPr/>
    </dgm:pt>
    <dgm:pt modelId="{4D6AA9E9-9469-4F5D-A77D-6B239F5015FB}" type="pres">
      <dgm:prSet presAssocID="{62EDDFBB-B2F6-4903-A589-54766DADA9E6}" presName="sibTrans" presStyleCnt="0"/>
      <dgm:spPr/>
    </dgm:pt>
    <dgm:pt modelId="{CC91714F-6A96-46CB-9D8C-AA8460E75C76}" type="pres">
      <dgm:prSet presAssocID="{1BCBD917-E3D4-4B76-B285-A5547E2236E2}" presName="node" presStyleLbl="node1" presStyleIdx="2" presStyleCnt="7">
        <dgm:presLayoutVars>
          <dgm:bulletEnabled val="1"/>
        </dgm:presLayoutVars>
      </dgm:prSet>
      <dgm:spPr/>
    </dgm:pt>
    <dgm:pt modelId="{FF1763FB-2543-4BEA-B977-E476ADB4EA72}" type="pres">
      <dgm:prSet presAssocID="{0E9CB6D4-8249-469B-8938-6125F2664F96}" presName="sibTrans" presStyleCnt="0"/>
      <dgm:spPr/>
    </dgm:pt>
    <dgm:pt modelId="{09F6F98E-937A-45E5-BB0F-72AA85062E6A}" type="pres">
      <dgm:prSet presAssocID="{F3CD0D28-DB66-478E-805E-5F1EEDF9BC3E}" presName="node" presStyleLbl="node1" presStyleIdx="3" presStyleCnt="7">
        <dgm:presLayoutVars>
          <dgm:bulletEnabled val="1"/>
        </dgm:presLayoutVars>
      </dgm:prSet>
      <dgm:spPr/>
    </dgm:pt>
    <dgm:pt modelId="{50C2E107-B02A-495A-929C-E4CAEEEFFB27}" type="pres">
      <dgm:prSet presAssocID="{69B37D59-2C58-4161-A0F3-0B0AFA1D25DE}" presName="sibTrans" presStyleCnt="0"/>
      <dgm:spPr/>
    </dgm:pt>
    <dgm:pt modelId="{7967E0CD-38BD-48B2-BA8C-1C06F112932D}" type="pres">
      <dgm:prSet presAssocID="{822151ED-49DA-467A-B84B-A53CCDD05BA3}" presName="node" presStyleLbl="node1" presStyleIdx="4" presStyleCnt="7">
        <dgm:presLayoutVars>
          <dgm:bulletEnabled val="1"/>
        </dgm:presLayoutVars>
      </dgm:prSet>
      <dgm:spPr/>
    </dgm:pt>
    <dgm:pt modelId="{97FF53B4-2DFA-4839-8AE7-F30ECCC31178}" type="pres">
      <dgm:prSet presAssocID="{7C805FD7-9041-4218-86E7-5BF3B6C0CE6B}" presName="sibTrans" presStyleCnt="0"/>
      <dgm:spPr/>
    </dgm:pt>
    <dgm:pt modelId="{C8240277-E241-4FE7-A4E6-73B5C4340B82}" type="pres">
      <dgm:prSet presAssocID="{586259AD-F9E4-4288-81DA-95B2880901FF}" presName="node" presStyleLbl="node1" presStyleIdx="5" presStyleCnt="7">
        <dgm:presLayoutVars>
          <dgm:bulletEnabled val="1"/>
        </dgm:presLayoutVars>
      </dgm:prSet>
      <dgm:spPr/>
    </dgm:pt>
    <dgm:pt modelId="{8A62DC35-E4D1-40D7-9AA8-97B30E588928}" type="pres">
      <dgm:prSet presAssocID="{52406AA7-2577-4595-AC17-EFB732C2D4B5}" presName="sibTrans" presStyleCnt="0"/>
      <dgm:spPr/>
    </dgm:pt>
    <dgm:pt modelId="{E25EC9A7-5BCE-4768-ACE0-E4BD22B905ED}" type="pres">
      <dgm:prSet presAssocID="{510DA7D4-CA22-4F23-965B-3B7354525B6E}" presName="node" presStyleLbl="node1" presStyleIdx="6" presStyleCnt="7">
        <dgm:presLayoutVars>
          <dgm:bulletEnabled val="1"/>
        </dgm:presLayoutVars>
      </dgm:prSet>
      <dgm:spPr/>
    </dgm:pt>
  </dgm:ptLst>
  <dgm:cxnLst>
    <dgm:cxn modelId="{BE41F418-BCE8-4D5B-993E-89C4EEF345F8}" type="presOf" srcId="{1BCBD917-E3D4-4B76-B285-A5547E2236E2}" destId="{CC91714F-6A96-46CB-9D8C-AA8460E75C76}" srcOrd="0" destOrd="0" presId="urn:microsoft.com/office/officeart/2005/8/layout/default"/>
    <dgm:cxn modelId="{74FFE331-22A7-4B75-92EC-4F515CF1A880}" srcId="{F6DB5842-E31A-4672-9672-3546184569A1}" destId="{F3CD0D28-DB66-478E-805E-5F1EEDF9BC3E}" srcOrd="3" destOrd="0" parTransId="{57A44B63-2CD4-435A-99A0-7AC26B89C8E9}" sibTransId="{69B37D59-2C58-4161-A0F3-0B0AFA1D25DE}"/>
    <dgm:cxn modelId="{268B1E44-FDEE-487D-A35B-C7C92471A815}" type="presOf" srcId="{3D7BBE03-ABBD-48B3-8861-87175308E4A2}" destId="{520611A4-63AC-44C9-8964-B9179F2F3695}" srcOrd="0" destOrd="0" presId="urn:microsoft.com/office/officeart/2005/8/layout/default"/>
    <dgm:cxn modelId="{78F0F952-8E47-4D4C-AD31-824A553111B1}" srcId="{F6DB5842-E31A-4672-9672-3546184569A1}" destId="{3D7BBE03-ABBD-48B3-8861-87175308E4A2}" srcOrd="0" destOrd="0" parTransId="{BC521F88-44E0-4819-A87B-7B84EC00E1D6}" sibTransId="{56E04239-7E3C-4245-B133-80A81D38C5DE}"/>
    <dgm:cxn modelId="{B9F50777-902A-4E06-9A41-A2FC42577440}" srcId="{F6DB5842-E31A-4672-9672-3546184569A1}" destId="{1BCBD917-E3D4-4B76-B285-A5547E2236E2}" srcOrd="2" destOrd="0" parTransId="{84802402-C572-4505-8F63-9A32DA530D68}" sibTransId="{0E9CB6D4-8249-469B-8938-6125F2664F96}"/>
    <dgm:cxn modelId="{03AD0D57-8EEF-467A-A865-51A943BDE128}" type="presOf" srcId="{F6DB5842-E31A-4672-9672-3546184569A1}" destId="{AAFD7D63-4DE5-467E-BCBF-9297CF9D9950}" srcOrd="0" destOrd="0" presId="urn:microsoft.com/office/officeart/2005/8/layout/default"/>
    <dgm:cxn modelId="{7BD8D281-5BBC-458A-92D5-AC5DDB02DD94}" srcId="{F6DB5842-E31A-4672-9672-3546184569A1}" destId="{822151ED-49DA-467A-B84B-A53CCDD05BA3}" srcOrd="4" destOrd="0" parTransId="{71DD2C9D-A5F1-40CD-9499-58EC80276882}" sibTransId="{7C805FD7-9041-4218-86E7-5BF3B6C0CE6B}"/>
    <dgm:cxn modelId="{0DC1369E-8439-44CA-9B3E-85E9FCF27BE8}" srcId="{F6DB5842-E31A-4672-9672-3546184569A1}" destId="{58C2387D-67DA-4566-B54B-E3DA3AA7E602}" srcOrd="1" destOrd="0" parTransId="{F91EC4AA-21B2-465E-8004-B5D9F9F8DCCF}" sibTransId="{62EDDFBB-B2F6-4903-A589-54766DADA9E6}"/>
    <dgm:cxn modelId="{BF1CE2AF-B2DA-4B4D-89AD-6EB26D0D2980}" type="presOf" srcId="{58C2387D-67DA-4566-B54B-E3DA3AA7E602}" destId="{CF6B1010-1B25-4A53-A3F5-4F6853150BBE}" srcOrd="0" destOrd="0" presId="urn:microsoft.com/office/officeart/2005/8/layout/default"/>
    <dgm:cxn modelId="{10AF82B5-EC2E-47C6-8369-C6D669A4E3B2}" type="presOf" srcId="{F3CD0D28-DB66-478E-805E-5F1EEDF9BC3E}" destId="{09F6F98E-937A-45E5-BB0F-72AA85062E6A}" srcOrd="0" destOrd="0" presId="urn:microsoft.com/office/officeart/2005/8/layout/default"/>
    <dgm:cxn modelId="{42954BDB-09BF-4787-A015-B1169DD90602}" type="presOf" srcId="{510DA7D4-CA22-4F23-965B-3B7354525B6E}" destId="{E25EC9A7-5BCE-4768-ACE0-E4BD22B905ED}" srcOrd="0" destOrd="0" presId="urn:microsoft.com/office/officeart/2005/8/layout/default"/>
    <dgm:cxn modelId="{26C994E0-1769-4BFF-971D-D04636006B22}" type="presOf" srcId="{586259AD-F9E4-4288-81DA-95B2880901FF}" destId="{C8240277-E241-4FE7-A4E6-73B5C4340B82}" srcOrd="0" destOrd="0" presId="urn:microsoft.com/office/officeart/2005/8/layout/default"/>
    <dgm:cxn modelId="{36BDE3E9-B04A-4BC7-81FD-BEC589DAB099}" type="presOf" srcId="{822151ED-49DA-467A-B84B-A53CCDD05BA3}" destId="{7967E0CD-38BD-48B2-BA8C-1C06F112932D}" srcOrd="0" destOrd="0" presId="urn:microsoft.com/office/officeart/2005/8/layout/default"/>
    <dgm:cxn modelId="{9B1350EA-74FD-4CBF-A317-D4ADD587AE5C}" srcId="{F6DB5842-E31A-4672-9672-3546184569A1}" destId="{586259AD-F9E4-4288-81DA-95B2880901FF}" srcOrd="5" destOrd="0" parTransId="{30DEE6A7-034E-4A73-8C42-B04E719A1B15}" sibTransId="{52406AA7-2577-4595-AC17-EFB732C2D4B5}"/>
    <dgm:cxn modelId="{9A9A84F3-572D-40C5-BA4B-CA74B7639F0B}" srcId="{F6DB5842-E31A-4672-9672-3546184569A1}" destId="{510DA7D4-CA22-4F23-965B-3B7354525B6E}" srcOrd="6" destOrd="0" parTransId="{BD743FC3-05ED-49C3-9B42-DED7EF1F454A}" sibTransId="{02D73DD4-0196-43CB-B573-D93911D1D528}"/>
    <dgm:cxn modelId="{82FE356D-A05F-455B-852A-3AC76BA76259}" type="presParOf" srcId="{AAFD7D63-4DE5-467E-BCBF-9297CF9D9950}" destId="{520611A4-63AC-44C9-8964-B9179F2F3695}" srcOrd="0" destOrd="0" presId="urn:microsoft.com/office/officeart/2005/8/layout/default"/>
    <dgm:cxn modelId="{02F04ADD-1666-41CF-8E43-4C5750992013}" type="presParOf" srcId="{AAFD7D63-4DE5-467E-BCBF-9297CF9D9950}" destId="{9A87DA11-B69A-44C7-BB2C-3DF2CDC3B527}" srcOrd="1" destOrd="0" presId="urn:microsoft.com/office/officeart/2005/8/layout/default"/>
    <dgm:cxn modelId="{821F1267-DA3D-4C0E-A11D-76E0242B4F55}" type="presParOf" srcId="{AAFD7D63-4DE5-467E-BCBF-9297CF9D9950}" destId="{CF6B1010-1B25-4A53-A3F5-4F6853150BBE}" srcOrd="2" destOrd="0" presId="urn:microsoft.com/office/officeart/2005/8/layout/default"/>
    <dgm:cxn modelId="{1F841FF9-56B3-400E-955C-B3C9B4174553}" type="presParOf" srcId="{AAFD7D63-4DE5-467E-BCBF-9297CF9D9950}" destId="{4D6AA9E9-9469-4F5D-A77D-6B239F5015FB}" srcOrd="3" destOrd="0" presId="urn:microsoft.com/office/officeart/2005/8/layout/default"/>
    <dgm:cxn modelId="{408958F5-AA03-438A-9404-3F30BE9DFF76}" type="presParOf" srcId="{AAFD7D63-4DE5-467E-BCBF-9297CF9D9950}" destId="{CC91714F-6A96-46CB-9D8C-AA8460E75C76}" srcOrd="4" destOrd="0" presId="urn:microsoft.com/office/officeart/2005/8/layout/default"/>
    <dgm:cxn modelId="{5FA79462-464A-4025-97D8-A8B190E557AD}" type="presParOf" srcId="{AAFD7D63-4DE5-467E-BCBF-9297CF9D9950}" destId="{FF1763FB-2543-4BEA-B977-E476ADB4EA72}" srcOrd="5" destOrd="0" presId="urn:microsoft.com/office/officeart/2005/8/layout/default"/>
    <dgm:cxn modelId="{2C1F372E-3C36-439F-A0BF-805603A1EC9D}" type="presParOf" srcId="{AAFD7D63-4DE5-467E-BCBF-9297CF9D9950}" destId="{09F6F98E-937A-45E5-BB0F-72AA85062E6A}" srcOrd="6" destOrd="0" presId="urn:microsoft.com/office/officeart/2005/8/layout/default"/>
    <dgm:cxn modelId="{03D8EA52-A8CE-4AC9-B314-D772117BF92E}" type="presParOf" srcId="{AAFD7D63-4DE5-467E-BCBF-9297CF9D9950}" destId="{50C2E107-B02A-495A-929C-E4CAEEEFFB27}" srcOrd="7" destOrd="0" presId="urn:microsoft.com/office/officeart/2005/8/layout/default"/>
    <dgm:cxn modelId="{5599475C-0C3A-493F-AF2B-A356DE902F9B}" type="presParOf" srcId="{AAFD7D63-4DE5-467E-BCBF-9297CF9D9950}" destId="{7967E0CD-38BD-48B2-BA8C-1C06F112932D}" srcOrd="8" destOrd="0" presId="urn:microsoft.com/office/officeart/2005/8/layout/default"/>
    <dgm:cxn modelId="{EA44CC2E-9283-466F-A372-6986E90A80F8}" type="presParOf" srcId="{AAFD7D63-4DE5-467E-BCBF-9297CF9D9950}" destId="{97FF53B4-2DFA-4839-8AE7-F30ECCC31178}" srcOrd="9" destOrd="0" presId="urn:microsoft.com/office/officeart/2005/8/layout/default"/>
    <dgm:cxn modelId="{BD0A0A4B-8C8A-4D52-A0E4-16D4163E81C4}" type="presParOf" srcId="{AAFD7D63-4DE5-467E-BCBF-9297CF9D9950}" destId="{C8240277-E241-4FE7-A4E6-73B5C4340B82}" srcOrd="10" destOrd="0" presId="urn:microsoft.com/office/officeart/2005/8/layout/default"/>
    <dgm:cxn modelId="{A91E82D4-86F7-4DA8-AC16-37FD84D2FC6C}" type="presParOf" srcId="{AAFD7D63-4DE5-467E-BCBF-9297CF9D9950}" destId="{8A62DC35-E4D1-40D7-9AA8-97B30E588928}" srcOrd="11" destOrd="0" presId="urn:microsoft.com/office/officeart/2005/8/layout/default"/>
    <dgm:cxn modelId="{423C9EED-2D26-457F-B3DE-0828A5C56FCA}" type="presParOf" srcId="{AAFD7D63-4DE5-467E-BCBF-9297CF9D9950}" destId="{E25EC9A7-5BCE-4768-ACE0-E4BD22B905E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8A764E7-C9B4-4BAE-B71A-3072B8AA21C8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F88073-463E-49A6-9617-533286E25F0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Initial Temperature of the food</a:t>
          </a:r>
        </a:p>
      </dgm:t>
    </dgm:pt>
    <dgm:pt modelId="{BCF5F1A5-56E2-492A-B640-A909A742B1D9}" type="parTrans" cxnId="{E528045E-7080-426D-A8CA-B1E658B33DDB}">
      <dgm:prSet/>
      <dgm:spPr/>
      <dgm:t>
        <a:bodyPr/>
        <a:lstStyle/>
        <a:p>
          <a:endParaRPr lang="en-US"/>
        </a:p>
      </dgm:t>
    </dgm:pt>
    <dgm:pt modelId="{E8BFBE00-08B2-4E2B-B469-499857036AFE}" type="sibTrans" cxnId="{E528045E-7080-426D-A8CA-B1E658B33DDB}">
      <dgm:prSet/>
      <dgm:spPr/>
      <dgm:t>
        <a:bodyPr/>
        <a:lstStyle/>
        <a:p>
          <a:endParaRPr lang="en-US"/>
        </a:p>
      </dgm:t>
    </dgm:pt>
    <dgm:pt modelId="{44620AA3-4EE6-4B80-ABA8-065D1A0C704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Food bulk</a:t>
          </a:r>
        </a:p>
      </dgm:t>
    </dgm:pt>
    <dgm:pt modelId="{AF2D4066-9504-4DB4-ABC3-9DA725526EE2}" type="parTrans" cxnId="{6F729F36-5D06-41B1-B86D-E544AA48699D}">
      <dgm:prSet/>
      <dgm:spPr/>
      <dgm:t>
        <a:bodyPr/>
        <a:lstStyle/>
        <a:p>
          <a:endParaRPr lang="en-US"/>
        </a:p>
      </dgm:t>
    </dgm:pt>
    <dgm:pt modelId="{3FFCF849-E2B2-4B69-A734-23B9666A23E9}" type="sibTrans" cxnId="{6F729F36-5D06-41B1-B86D-E544AA48699D}">
      <dgm:prSet/>
      <dgm:spPr/>
      <dgm:t>
        <a:bodyPr/>
        <a:lstStyle/>
        <a:p>
          <a:endParaRPr lang="en-US"/>
        </a:p>
      </dgm:t>
    </dgm:pt>
    <dgm:pt modelId="{21E4F322-82C3-438A-B5F2-DC3DB6D1C55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Airflow and hot spots in oven</a:t>
          </a:r>
        </a:p>
      </dgm:t>
    </dgm:pt>
    <dgm:pt modelId="{02490749-03E7-40E5-A926-D4E0AAA40AD7}" type="parTrans" cxnId="{999A629E-E335-427E-97BB-9EC2ABA4E2CA}">
      <dgm:prSet/>
      <dgm:spPr/>
      <dgm:t>
        <a:bodyPr/>
        <a:lstStyle/>
        <a:p>
          <a:endParaRPr lang="en-US"/>
        </a:p>
      </dgm:t>
    </dgm:pt>
    <dgm:pt modelId="{AD67D72C-8553-4E19-8392-80BA2D0B429F}" type="sibTrans" cxnId="{999A629E-E335-427E-97BB-9EC2ABA4E2CA}">
      <dgm:prSet/>
      <dgm:spPr/>
      <dgm:t>
        <a:bodyPr/>
        <a:lstStyle/>
        <a:p>
          <a:endParaRPr lang="en-US"/>
        </a:p>
      </dgm:t>
    </dgm:pt>
    <dgm:pt modelId="{73F56D4D-0185-48DA-BFA8-DCED1B0E7C0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Food composition </a:t>
          </a:r>
        </a:p>
      </dgm:t>
    </dgm:pt>
    <dgm:pt modelId="{E88C7CDB-F293-4374-BDE1-AE731B9627A5}" type="parTrans" cxnId="{4F654809-327F-4DD8-A7AA-89F828D5BD36}">
      <dgm:prSet/>
      <dgm:spPr/>
      <dgm:t>
        <a:bodyPr/>
        <a:lstStyle/>
        <a:p>
          <a:endParaRPr lang="en-US"/>
        </a:p>
      </dgm:t>
    </dgm:pt>
    <dgm:pt modelId="{228D006B-26B4-42A1-9C4F-6E6E24C298B4}" type="sibTrans" cxnId="{4F654809-327F-4DD8-A7AA-89F828D5BD36}">
      <dgm:prSet/>
      <dgm:spPr/>
      <dgm:t>
        <a:bodyPr/>
        <a:lstStyle/>
        <a:p>
          <a:endParaRPr lang="en-US"/>
        </a:p>
      </dgm:t>
    </dgm:pt>
    <dgm:pt modelId="{9A14B38A-09FD-4992-B6B2-DC37AFE3BA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Facts acts like an insulator and increases cooking time</a:t>
          </a:r>
        </a:p>
      </dgm:t>
    </dgm:pt>
    <dgm:pt modelId="{CF287DA2-00BC-4821-AEF0-9BD9576B2934}" type="parTrans" cxnId="{532BCE9E-99B3-4FD3-B0F3-5B197805CA3A}">
      <dgm:prSet/>
      <dgm:spPr/>
      <dgm:t>
        <a:bodyPr/>
        <a:lstStyle/>
        <a:p>
          <a:endParaRPr lang="en-US"/>
        </a:p>
      </dgm:t>
    </dgm:pt>
    <dgm:pt modelId="{C5001FAF-CCA3-484A-9FAB-58A76B4A7091}" type="sibTrans" cxnId="{532BCE9E-99B3-4FD3-B0F3-5B197805CA3A}">
      <dgm:prSet/>
      <dgm:spPr/>
      <dgm:t>
        <a:bodyPr/>
        <a:lstStyle/>
        <a:p>
          <a:endParaRPr lang="en-US"/>
        </a:p>
      </dgm:t>
    </dgm:pt>
    <dgm:pt modelId="{DC817D39-C259-4EEF-8C6D-A3DC9BA49C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Moisture decreases cooking time</a:t>
          </a:r>
        </a:p>
      </dgm:t>
    </dgm:pt>
    <dgm:pt modelId="{2310EDCC-7645-40FE-BD76-C9A3B43E0755}" type="parTrans" cxnId="{7132EEEC-82C3-4319-A240-C3B13F694686}">
      <dgm:prSet/>
      <dgm:spPr/>
      <dgm:t>
        <a:bodyPr/>
        <a:lstStyle/>
        <a:p>
          <a:endParaRPr lang="en-US"/>
        </a:p>
      </dgm:t>
    </dgm:pt>
    <dgm:pt modelId="{92CA026E-9264-4CA1-BD6B-E2FDAFAA5E1F}" type="sibTrans" cxnId="{7132EEEC-82C3-4319-A240-C3B13F694686}">
      <dgm:prSet/>
      <dgm:spPr/>
      <dgm:t>
        <a:bodyPr/>
        <a:lstStyle/>
        <a:p>
          <a:endParaRPr lang="en-US"/>
        </a:p>
      </dgm:t>
    </dgm:pt>
    <dgm:pt modelId="{F91C01F2-78DE-4CCA-BF9C-5D2C80F8652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Char flame acts as an insulator increasing cooking time</a:t>
          </a:r>
        </a:p>
      </dgm:t>
    </dgm:pt>
    <dgm:pt modelId="{6B4B0E8A-E1A2-46EE-99ED-58EAE20A03DB}" type="parTrans" cxnId="{5464C7F0-B37C-4504-8398-9F91748358D3}">
      <dgm:prSet/>
      <dgm:spPr/>
      <dgm:t>
        <a:bodyPr/>
        <a:lstStyle/>
        <a:p>
          <a:endParaRPr lang="en-US"/>
        </a:p>
      </dgm:t>
    </dgm:pt>
    <dgm:pt modelId="{7DED33EC-753C-477C-8D62-E4389C004A9C}" type="sibTrans" cxnId="{5464C7F0-B37C-4504-8398-9F91748358D3}">
      <dgm:prSet/>
      <dgm:spPr/>
      <dgm:t>
        <a:bodyPr/>
        <a:lstStyle/>
        <a:p>
          <a:endParaRPr lang="en-US"/>
        </a:p>
      </dgm:t>
    </dgm:pt>
    <dgm:pt modelId="{8D56A419-1CDC-4ABD-BACF-A4E3504305D0}" type="pres">
      <dgm:prSet presAssocID="{F8A764E7-C9B4-4BAE-B71A-3072B8AA21C8}" presName="root" presStyleCnt="0">
        <dgm:presLayoutVars>
          <dgm:dir/>
          <dgm:resizeHandles val="exact"/>
        </dgm:presLayoutVars>
      </dgm:prSet>
      <dgm:spPr/>
    </dgm:pt>
    <dgm:pt modelId="{4F5CF468-B892-4784-8756-A5C79EBEBDDB}" type="pres">
      <dgm:prSet presAssocID="{C2F88073-463E-49A6-9617-533286E25F0B}" presName="compNode" presStyleCnt="0"/>
      <dgm:spPr/>
    </dgm:pt>
    <dgm:pt modelId="{3D3E1112-8BF8-476A-946E-82156165BE36}" type="pres">
      <dgm:prSet presAssocID="{C2F88073-463E-49A6-9617-533286E25F0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2D4F4E6E-548E-4615-8E53-082392349653}" type="pres">
      <dgm:prSet presAssocID="{C2F88073-463E-49A6-9617-533286E25F0B}" presName="iconSpace" presStyleCnt="0"/>
      <dgm:spPr/>
    </dgm:pt>
    <dgm:pt modelId="{A788266C-3EF6-4536-A642-6CEE7C495722}" type="pres">
      <dgm:prSet presAssocID="{C2F88073-463E-49A6-9617-533286E25F0B}" presName="parTx" presStyleLbl="revTx" presStyleIdx="0" presStyleCnt="8">
        <dgm:presLayoutVars>
          <dgm:chMax val="0"/>
          <dgm:chPref val="0"/>
        </dgm:presLayoutVars>
      </dgm:prSet>
      <dgm:spPr/>
    </dgm:pt>
    <dgm:pt modelId="{01615800-6452-443B-A283-0381E5F86E7B}" type="pres">
      <dgm:prSet presAssocID="{C2F88073-463E-49A6-9617-533286E25F0B}" presName="txSpace" presStyleCnt="0"/>
      <dgm:spPr/>
    </dgm:pt>
    <dgm:pt modelId="{C90E5164-64B9-41C7-BB40-EADC63CE0734}" type="pres">
      <dgm:prSet presAssocID="{C2F88073-463E-49A6-9617-533286E25F0B}" presName="desTx" presStyleLbl="revTx" presStyleIdx="1" presStyleCnt="8">
        <dgm:presLayoutVars/>
      </dgm:prSet>
      <dgm:spPr/>
    </dgm:pt>
    <dgm:pt modelId="{B490E8D5-078D-4B97-B155-F11A63358C5D}" type="pres">
      <dgm:prSet presAssocID="{E8BFBE00-08B2-4E2B-B469-499857036AFE}" presName="sibTrans" presStyleCnt="0"/>
      <dgm:spPr/>
    </dgm:pt>
    <dgm:pt modelId="{95AE17B3-949D-47E4-9393-37657A55CBA8}" type="pres">
      <dgm:prSet presAssocID="{44620AA3-4EE6-4B80-ABA8-065D1A0C7041}" presName="compNode" presStyleCnt="0"/>
      <dgm:spPr/>
    </dgm:pt>
    <dgm:pt modelId="{A83DD6E8-06A9-4FE7-9146-8B96B3C098A8}" type="pres">
      <dgm:prSet presAssocID="{44620AA3-4EE6-4B80-ABA8-065D1A0C704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FBD55F2C-BCBF-4878-B6D2-16BDCBD6D0EB}" type="pres">
      <dgm:prSet presAssocID="{44620AA3-4EE6-4B80-ABA8-065D1A0C7041}" presName="iconSpace" presStyleCnt="0"/>
      <dgm:spPr/>
    </dgm:pt>
    <dgm:pt modelId="{ED744B86-16F0-4719-AE47-4247291D98D0}" type="pres">
      <dgm:prSet presAssocID="{44620AA3-4EE6-4B80-ABA8-065D1A0C7041}" presName="parTx" presStyleLbl="revTx" presStyleIdx="2" presStyleCnt="8">
        <dgm:presLayoutVars>
          <dgm:chMax val="0"/>
          <dgm:chPref val="0"/>
        </dgm:presLayoutVars>
      </dgm:prSet>
      <dgm:spPr/>
    </dgm:pt>
    <dgm:pt modelId="{4C017CC5-C002-4D6A-8BC3-88380EA9D44D}" type="pres">
      <dgm:prSet presAssocID="{44620AA3-4EE6-4B80-ABA8-065D1A0C7041}" presName="txSpace" presStyleCnt="0"/>
      <dgm:spPr/>
    </dgm:pt>
    <dgm:pt modelId="{41F2D705-A144-4AFD-8039-6342BA2E963E}" type="pres">
      <dgm:prSet presAssocID="{44620AA3-4EE6-4B80-ABA8-065D1A0C7041}" presName="desTx" presStyleLbl="revTx" presStyleIdx="3" presStyleCnt="8">
        <dgm:presLayoutVars/>
      </dgm:prSet>
      <dgm:spPr/>
    </dgm:pt>
    <dgm:pt modelId="{850D5C5A-1FE4-4CE1-9796-0425A218C1D3}" type="pres">
      <dgm:prSet presAssocID="{3FFCF849-E2B2-4B69-A734-23B9666A23E9}" presName="sibTrans" presStyleCnt="0"/>
      <dgm:spPr/>
    </dgm:pt>
    <dgm:pt modelId="{C68965D2-BAB8-4B47-9890-83D5C489CB2A}" type="pres">
      <dgm:prSet presAssocID="{21E4F322-82C3-438A-B5F2-DC3DB6D1C55B}" presName="compNode" presStyleCnt="0"/>
      <dgm:spPr/>
    </dgm:pt>
    <dgm:pt modelId="{C3A8906E-E979-4B87-87D0-C9CE6711A7DC}" type="pres">
      <dgm:prSet presAssocID="{21E4F322-82C3-438A-B5F2-DC3DB6D1C55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01629D95-7B97-4691-B77D-CFF1FC462662}" type="pres">
      <dgm:prSet presAssocID="{21E4F322-82C3-438A-B5F2-DC3DB6D1C55B}" presName="iconSpace" presStyleCnt="0"/>
      <dgm:spPr/>
    </dgm:pt>
    <dgm:pt modelId="{B71A30D5-C289-48D8-A323-5A46AE73F2E6}" type="pres">
      <dgm:prSet presAssocID="{21E4F322-82C3-438A-B5F2-DC3DB6D1C55B}" presName="parTx" presStyleLbl="revTx" presStyleIdx="4" presStyleCnt="8">
        <dgm:presLayoutVars>
          <dgm:chMax val="0"/>
          <dgm:chPref val="0"/>
        </dgm:presLayoutVars>
      </dgm:prSet>
      <dgm:spPr/>
    </dgm:pt>
    <dgm:pt modelId="{E025072E-B97E-4F7D-B02A-35D1D7AE5933}" type="pres">
      <dgm:prSet presAssocID="{21E4F322-82C3-438A-B5F2-DC3DB6D1C55B}" presName="txSpace" presStyleCnt="0"/>
      <dgm:spPr/>
    </dgm:pt>
    <dgm:pt modelId="{68177563-1615-410C-B57E-EED6D57BA841}" type="pres">
      <dgm:prSet presAssocID="{21E4F322-82C3-438A-B5F2-DC3DB6D1C55B}" presName="desTx" presStyleLbl="revTx" presStyleIdx="5" presStyleCnt="8">
        <dgm:presLayoutVars/>
      </dgm:prSet>
      <dgm:spPr/>
    </dgm:pt>
    <dgm:pt modelId="{C49FDAA7-3042-413E-AFE1-FB61AC884A55}" type="pres">
      <dgm:prSet presAssocID="{AD67D72C-8553-4E19-8392-80BA2D0B429F}" presName="sibTrans" presStyleCnt="0"/>
      <dgm:spPr/>
    </dgm:pt>
    <dgm:pt modelId="{BB8F730D-E442-496A-96C1-EC0C66EB678B}" type="pres">
      <dgm:prSet presAssocID="{73F56D4D-0185-48DA-BFA8-DCED1B0E7C0D}" presName="compNode" presStyleCnt="0"/>
      <dgm:spPr/>
    </dgm:pt>
    <dgm:pt modelId="{014111EB-D06A-4E18-BE8D-FE4B4F9592EE}" type="pres">
      <dgm:prSet presAssocID="{73F56D4D-0185-48DA-BFA8-DCED1B0E7C0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2EFE516-D7CF-4F50-872A-12ECF5C9B14F}" type="pres">
      <dgm:prSet presAssocID="{73F56D4D-0185-48DA-BFA8-DCED1B0E7C0D}" presName="iconSpace" presStyleCnt="0"/>
      <dgm:spPr/>
    </dgm:pt>
    <dgm:pt modelId="{499E7586-4C0E-4430-AC71-0F8827EE2AA8}" type="pres">
      <dgm:prSet presAssocID="{73F56D4D-0185-48DA-BFA8-DCED1B0E7C0D}" presName="parTx" presStyleLbl="revTx" presStyleIdx="6" presStyleCnt="8">
        <dgm:presLayoutVars>
          <dgm:chMax val="0"/>
          <dgm:chPref val="0"/>
        </dgm:presLayoutVars>
      </dgm:prSet>
      <dgm:spPr/>
    </dgm:pt>
    <dgm:pt modelId="{C159F309-A317-4147-A756-2C663746BDA3}" type="pres">
      <dgm:prSet presAssocID="{73F56D4D-0185-48DA-BFA8-DCED1B0E7C0D}" presName="txSpace" presStyleCnt="0"/>
      <dgm:spPr/>
    </dgm:pt>
    <dgm:pt modelId="{038C7EC4-54F1-4A5C-9CA0-F0716E137322}" type="pres">
      <dgm:prSet presAssocID="{73F56D4D-0185-48DA-BFA8-DCED1B0E7C0D}" presName="desTx" presStyleLbl="revTx" presStyleIdx="7" presStyleCnt="8">
        <dgm:presLayoutVars/>
      </dgm:prSet>
      <dgm:spPr/>
    </dgm:pt>
  </dgm:ptLst>
  <dgm:cxnLst>
    <dgm:cxn modelId="{87DCAE04-68E2-4106-B4ED-09C65C17ABC5}" type="presOf" srcId="{9A14B38A-09FD-4992-B6B2-DC37AFE3BA70}" destId="{038C7EC4-54F1-4A5C-9CA0-F0716E137322}" srcOrd="0" destOrd="0" presId="urn:microsoft.com/office/officeart/2018/2/layout/IconLabelDescriptionList"/>
    <dgm:cxn modelId="{4F654809-327F-4DD8-A7AA-89F828D5BD36}" srcId="{F8A764E7-C9B4-4BAE-B71A-3072B8AA21C8}" destId="{73F56D4D-0185-48DA-BFA8-DCED1B0E7C0D}" srcOrd="3" destOrd="0" parTransId="{E88C7CDB-F293-4374-BDE1-AE731B9627A5}" sibTransId="{228D006B-26B4-42A1-9C4F-6E6E24C298B4}"/>
    <dgm:cxn modelId="{20CA3514-F812-4203-B8D7-8BCBFDD5272D}" type="presOf" srcId="{DC817D39-C259-4EEF-8C6D-A3DC9BA49C5B}" destId="{038C7EC4-54F1-4A5C-9CA0-F0716E137322}" srcOrd="0" destOrd="1" presId="urn:microsoft.com/office/officeart/2018/2/layout/IconLabelDescriptionList"/>
    <dgm:cxn modelId="{FE5F7A14-9D85-4589-B858-0106936B0BB0}" type="presOf" srcId="{C2F88073-463E-49A6-9617-533286E25F0B}" destId="{A788266C-3EF6-4536-A642-6CEE7C495722}" srcOrd="0" destOrd="0" presId="urn:microsoft.com/office/officeart/2018/2/layout/IconLabelDescriptionList"/>
    <dgm:cxn modelId="{3011CD1E-F970-4679-BD80-8F0F2D36B7A6}" type="presOf" srcId="{44620AA3-4EE6-4B80-ABA8-065D1A0C7041}" destId="{ED744B86-16F0-4719-AE47-4247291D98D0}" srcOrd="0" destOrd="0" presId="urn:microsoft.com/office/officeart/2018/2/layout/IconLabelDescriptionList"/>
    <dgm:cxn modelId="{A134C926-BAF5-4ADB-B427-F28A0DB7DDC8}" type="presOf" srcId="{F91C01F2-78DE-4CCA-BF9C-5D2C80F86526}" destId="{038C7EC4-54F1-4A5C-9CA0-F0716E137322}" srcOrd="0" destOrd="2" presId="urn:microsoft.com/office/officeart/2018/2/layout/IconLabelDescriptionList"/>
    <dgm:cxn modelId="{6F729F36-5D06-41B1-B86D-E544AA48699D}" srcId="{F8A764E7-C9B4-4BAE-B71A-3072B8AA21C8}" destId="{44620AA3-4EE6-4B80-ABA8-065D1A0C7041}" srcOrd="1" destOrd="0" parTransId="{AF2D4066-9504-4DB4-ABC3-9DA725526EE2}" sibTransId="{3FFCF849-E2B2-4B69-A734-23B9666A23E9}"/>
    <dgm:cxn modelId="{E528045E-7080-426D-A8CA-B1E658B33DDB}" srcId="{F8A764E7-C9B4-4BAE-B71A-3072B8AA21C8}" destId="{C2F88073-463E-49A6-9617-533286E25F0B}" srcOrd="0" destOrd="0" parTransId="{BCF5F1A5-56E2-492A-B640-A909A742B1D9}" sibTransId="{E8BFBE00-08B2-4E2B-B469-499857036AFE}"/>
    <dgm:cxn modelId="{999A629E-E335-427E-97BB-9EC2ABA4E2CA}" srcId="{F8A764E7-C9B4-4BAE-B71A-3072B8AA21C8}" destId="{21E4F322-82C3-438A-B5F2-DC3DB6D1C55B}" srcOrd="2" destOrd="0" parTransId="{02490749-03E7-40E5-A926-D4E0AAA40AD7}" sibTransId="{AD67D72C-8553-4E19-8392-80BA2D0B429F}"/>
    <dgm:cxn modelId="{532BCE9E-99B3-4FD3-B0F3-5B197805CA3A}" srcId="{73F56D4D-0185-48DA-BFA8-DCED1B0E7C0D}" destId="{9A14B38A-09FD-4992-B6B2-DC37AFE3BA70}" srcOrd="0" destOrd="0" parTransId="{CF287DA2-00BC-4821-AEF0-9BD9576B2934}" sibTransId="{C5001FAF-CCA3-484A-9FAB-58A76B4A7091}"/>
    <dgm:cxn modelId="{6E3FD3C2-2356-4562-A713-6E8DDED22C80}" type="presOf" srcId="{21E4F322-82C3-438A-B5F2-DC3DB6D1C55B}" destId="{B71A30D5-C289-48D8-A323-5A46AE73F2E6}" srcOrd="0" destOrd="0" presId="urn:microsoft.com/office/officeart/2018/2/layout/IconLabelDescriptionList"/>
    <dgm:cxn modelId="{D47727C5-7E31-4676-BD41-56B0FC7C7660}" type="presOf" srcId="{F8A764E7-C9B4-4BAE-B71A-3072B8AA21C8}" destId="{8D56A419-1CDC-4ABD-BACF-A4E3504305D0}" srcOrd="0" destOrd="0" presId="urn:microsoft.com/office/officeart/2018/2/layout/IconLabelDescriptionList"/>
    <dgm:cxn modelId="{FCA1E1DC-EBC5-4644-A2FB-03405C6FBB49}" type="presOf" srcId="{73F56D4D-0185-48DA-BFA8-DCED1B0E7C0D}" destId="{499E7586-4C0E-4430-AC71-0F8827EE2AA8}" srcOrd="0" destOrd="0" presId="urn:microsoft.com/office/officeart/2018/2/layout/IconLabelDescriptionList"/>
    <dgm:cxn modelId="{7132EEEC-82C3-4319-A240-C3B13F694686}" srcId="{73F56D4D-0185-48DA-BFA8-DCED1B0E7C0D}" destId="{DC817D39-C259-4EEF-8C6D-A3DC9BA49C5B}" srcOrd="1" destOrd="0" parTransId="{2310EDCC-7645-40FE-BD76-C9A3B43E0755}" sibTransId="{92CA026E-9264-4CA1-BD6B-E2FDAFAA5E1F}"/>
    <dgm:cxn modelId="{5464C7F0-B37C-4504-8398-9F91748358D3}" srcId="{73F56D4D-0185-48DA-BFA8-DCED1B0E7C0D}" destId="{F91C01F2-78DE-4CCA-BF9C-5D2C80F86526}" srcOrd="2" destOrd="0" parTransId="{6B4B0E8A-E1A2-46EE-99ED-58EAE20A03DB}" sibTransId="{7DED33EC-753C-477C-8D62-E4389C004A9C}"/>
    <dgm:cxn modelId="{E4D1A5CF-0CCE-46A8-9A1E-99A2038BE79F}" type="presParOf" srcId="{8D56A419-1CDC-4ABD-BACF-A4E3504305D0}" destId="{4F5CF468-B892-4784-8756-A5C79EBEBDDB}" srcOrd="0" destOrd="0" presId="urn:microsoft.com/office/officeart/2018/2/layout/IconLabelDescriptionList"/>
    <dgm:cxn modelId="{AF19493D-EA52-44D5-A81F-25BBF758046A}" type="presParOf" srcId="{4F5CF468-B892-4784-8756-A5C79EBEBDDB}" destId="{3D3E1112-8BF8-476A-946E-82156165BE36}" srcOrd="0" destOrd="0" presId="urn:microsoft.com/office/officeart/2018/2/layout/IconLabelDescriptionList"/>
    <dgm:cxn modelId="{F3EEF517-C5BE-4031-8C67-BD2557C14FF3}" type="presParOf" srcId="{4F5CF468-B892-4784-8756-A5C79EBEBDDB}" destId="{2D4F4E6E-548E-4615-8E53-082392349653}" srcOrd="1" destOrd="0" presId="urn:microsoft.com/office/officeart/2018/2/layout/IconLabelDescriptionList"/>
    <dgm:cxn modelId="{1F628B12-61B9-461D-9271-44266A2747B9}" type="presParOf" srcId="{4F5CF468-B892-4784-8756-A5C79EBEBDDB}" destId="{A788266C-3EF6-4536-A642-6CEE7C495722}" srcOrd="2" destOrd="0" presId="urn:microsoft.com/office/officeart/2018/2/layout/IconLabelDescriptionList"/>
    <dgm:cxn modelId="{EE2A7883-1C2D-484A-9376-8C7340D9CC16}" type="presParOf" srcId="{4F5CF468-B892-4784-8756-A5C79EBEBDDB}" destId="{01615800-6452-443B-A283-0381E5F86E7B}" srcOrd="3" destOrd="0" presId="urn:microsoft.com/office/officeart/2018/2/layout/IconLabelDescriptionList"/>
    <dgm:cxn modelId="{D3DD5CB8-B104-408B-9AA9-94B297714ABE}" type="presParOf" srcId="{4F5CF468-B892-4784-8756-A5C79EBEBDDB}" destId="{C90E5164-64B9-41C7-BB40-EADC63CE0734}" srcOrd="4" destOrd="0" presId="urn:microsoft.com/office/officeart/2018/2/layout/IconLabelDescriptionList"/>
    <dgm:cxn modelId="{C8307F0B-EBAC-4A1F-BF30-C81FBCE5BC67}" type="presParOf" srcId="{8D56A419-1CDC-4ABD-BACF-A4E3504305D0}" destId="{B490E8D5-078D-4B97-B155-F11A63358C5D}" srcOrd="1" destOrd="0" presId="urn:microsoft.com/office/officeart/2018/2/layout/IconLabelDescriptionList"/>
    <dgm:cxn modelId="{4B0BA98D-AB77-4394-A228-D973434A2E9D}" type="presParOf" srcId="{8D56A419-1CDC-4ABD-BACF-A4E3504305D0}" destId="{95AE17B3-949D-47E4-9393-37657A55CBA8}" srcOrd="2" destOrd="0" presId="urn:microsoft.com/office/officeart/2018/2/layout/IconLabelDescriptionList"/>
    <dgm:cxn modelId="{BAF7CD04-BD0C-4627-A96A-8AFAE7CE6F66}" type="presParOf" srcId="{95AE17B3-949D-47E4-9393-37657A55CBA8}" destId="{A83DD6E8-06A9-4FE7-9146-8B96B3C098A8}" srcOrd="0" destOrd="0" presId="urn:microsoft.com/office/officeart/2018/2/layout/IconLabelDescriptionList"/>
    <dgm:cxn modelId="{29868B5C-4932-42E5-BC6D-1EAEE9BC6679}" type="presParOf" srcId="{95AE17B3-949D-47E4-9393-37657A55CBA8}" destId="{FBD55F2C-BCBF-4878-B6D2-16BDCBD6D0EB}" srcOrd="1" destOrd="0" presId="urn:microsoft.com/office/officeart/2018/2/layout/IconLabelDescriptionList"/>
    <dgm:cxn modelId="{8864DB7A-29E9-4CD2-BF2F-0BC8B18EF0B5}" type="presParOf" srcId="{95AE17B3-949D-47E4-9393-37657A55CBA8}" destId="{ED744B86-16F0-4719-AE47-4247291D98D0}" srcOrd="2" destOrd="0" presId="urn:microsoft.com/office/officeart/2018/2/layout/IconLabelDescriptionList"/>
    <dgm:cxn modelId="{42D83E20-5E12-461E-96D4-02A86D4D8FBA}" type="presParOf" srcId="{95AE17B3-949D-47E4-9393-37657A55CBA8}" destId="{4C017CC5-C002-4D6A-8BC3-88380EA9D44D}" srcOrd="3" destOrd="0" presId="urn:microsoft.com/office/officeart/2018/2/layout/IconLabelDescriptionList"/>
    <dgm:cxn modelId="{0C7ABAC5-B247-40E8-AB92-F0BEBF2108E1}" type="presParOf" srcId="{95AE17B3-949D-47E4-9393-37657A55CBA8}" destId="{41F2D705-A144-4AFD-8039-6342BA2E963E}" srcOrd="4" destOrd="0" presId="urn:microsoft.com/office/officeart/2018/2/layout/IconLabelDescriptionList"/>
    <dgm:cxn modelId="{E8577F3F-56B4-410B-9A6D-1A046574CF3D}" type="presParOf" srcId="{8D56A419-1CDC-4ABD-BACF-A4E3504305D0}" destId="{850D5C5A-1FE4-4CE1-9796-0425A218C1D3}" srcOrd="3" destOrd="0" presId="urn:microsoft.com/office/officeart/2018/2/layout/IconLabelDescriptionList"/>
    <dgm:cxn modelId="{66E0A06B-B4CB-4B68-A2D7-FB46B70AB72A}" type="presParOf" srcId="{8D56A419-1CDC-4ABD-BACF-A4E3504305D0}" destId="{C68965D2-BAB8-4B47-9890-83D5C489CB2A}" srcOrd="4" destOrd="0" presId="urn:microsoft.com/office/officeart/2018/2/layout/IconLabelDescriptionList"/>
    <dgm:cxn modelId="{CD48FA5E-6298-44F8-A54A-2DA9877215C4}" type="presParOf" srcId="{C68965D2-BAB8-4B47-9890-83D5C489CB2A}" destId="{C3A8906E-E979-4B87-87D0-C9CE6711A7DC}" srcOrd="0" destOrd="0" presId="urn:microsoft.com/office/officeart/2018/2/layout/IconLabelDescriptionList"/>
    <dgm:cxn modelId="{3A843E1F-E0CE-4AE5-911F-7E2400A8A775}" type="presParOf" srcId="{C68965D2-BAB8-4B47-9890-83D5C489CB2A}" destId="{01629D95-7B97-4691-B77D-CFF1FC462662}" srcOrd="1" destOrd="0" presId="urn:microsoft.com/office/officeart/2018/2/layout/IconLabelDescriptionList"/>
    <dgm:cxn modelId="{2FC05859-F316-45BD-BC12-9EEA484FA17F}" type="presParOf" srcId="{C68965D2-BAB8-4B47-9890-83D5C489CB2A}" destId="{B71A30D5-C289-48D8-A323-5A46AE73F2E6}" srcOrd="2" destOrd="0" presId="urn:microsoft.com/office/officeart/2018/2/layout/IconLabelDescriptionList"/>
    <dgm:cxn modelId="{E0F1E300-283C-41ED-827C-3632CDFD7200}" type="presParOf" srcId="{C68965D2-BAB8-4B47-9890-83D5C489CB2A}" destId="{E025072E-B97E-4F7D-B02A-35D1D7AE5933}" srcOrd="3" destOrd="0" presId="urn:microsoft.com/office/officeart/2018/2/layout/IconLabelDescriptionList"/>
    <dgm:cxn modelId="{13DCE169-AA83-473F-A241-7B552B1B9B27}" type="presParOf" srcId="{C68965D2-BAB8-4B47-9890-83D5C489CB2A}" destId="{68177563-1615-410C-B57E-EED6D57BA841}" srcOrd="4" destOrd="0" presId="urn:microsoft.com/office/officeart/2018/2/layout/IconLabelDescriptionList"/>
    <dgm:cxn modelId="{42A3D08C-0881-4467-A495-A2FA2B162ED1}" type="presParOf" srcId="{8D56A419-1CDC-4ABD-BACF-A4E3504305D0}" destId="{C49FDAA7-3042-413E-AFE1-FB61AC884A55}" srcOrd="5" destOrd="0" presId="urn:microsoft.com/office/officeart/2018/2/layout/IconLabelDescriptionList"/>
    <dgm:cxn modelId="{1801C499-D944-4D30-829B-BCA5FDBE78D3}" type="presParOf" srcId="{8D56A419-1CDC-4ABD-BACF-A4E3504305D0}" destId="{BB8F730D-E442-496A-96C1-EC0C66EB678B}" srcOrd="6" destOrd="0" presId="urn:microsoft.com/office/officeart/2018/2/layout/IconLabelDescriptionList"/>
    <dgm:cxn modelId="{48DF14E4-59BF-4E1C-9D2A-A4600BB1D2D4}" type="presParOf" srcId="{BB8F730D-E442-496A-96C1-EC0C66EB678B}" destId="{014111EB-D06A-4E18-BE8D-FE4B4F9592EE}" srcOrd="0" destOrd="0" presId="urn:microsoft.com/office/officeart/2018/2/layout/IconLabelDescriptionList"/>
    <dgm:cxn modelId="{57998AC5-EC65-4C5C-A347-724487DD5CAF}" type="presParOf" srcId="{BB8F730D-E442-496A-96C1-EC0C66EB678B}" destId="{F2EFE516-D7CF-4F50-872A-12ECF5C9B14F}" srcOrd="1" destOrd="0" presId="urn:microsoft.com/office/officeart/2018/2/layout/IconLabelDescriptionList"/>
    <dgm:cxn modelId="{18A9C29E-1999-4BD3-A46E-9FC97FBB4104}" type="presParOf" srcId="{BB8F730D-E442-496A-96C1-EC0C66EB678B}" destId="{499E7586-4C0E-4430-AC71-0F8827EE2AA8}" srcOrd="2" destOrd="0" presId="urn:microsoft.com/office/officeart/2018/2/layout/IconLabelDescriptionList"/>
    <dgm:cxn modelId="{98A49EB5-C84A-404B-94D3-1005C9845580}" type="presParOf" srcId="{BB8F730D-E442-496A-96C1-EC0C66EB678B}" destId="{C159F309-A317-4147-A756-2C663746BDA3}" srcOrd="3" destOrd="0" presId="urn:microsoft.com/office/officeart/2018/2/layout/IconLabelDescriptionList"/>
    <dgm:cxn modelId="{A185368F-FE1A-428D-852C-80AF02C5FABF}" type="presParOf" srcId="{BB8F730D-E442-496A-96C1-EC0C66EB678B}" destId="{038C7EC4-54F1-4A5C-9CA0-F0716E137322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81B48F1-67AA-4D40-870D-C208F4330431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B310D1-76B2-4B78-BF2E-AA51DE67CEC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Freezing does not destroy pathogens but stops the growth. </a:t>
          </a:r>
        </a:p>
      </dgm:t>
    </dgm:pt>
    <dgm:pt modelId="{1F552901-37A7-481E-A3A0-78C9EF5A300A}" type="parTrans" cxnId="{6F914E88-2814-48B7-B6DD-7F53A1DBDB22}">
      <dgm:prSet/>
      <dgm:spPr/>
      <dgm:t>
        <a:bodyPr/>
        <a:lstStyle/>
        <a:p>
          <a:endParaRPr lang="en-US"/>
        </a:p>
      </dgm:t>
    </dgm:pt>
    <dgm:pt modelId="{5D96C69B-0AB2-4D87-95CE-C02226362B74}" type="sibTrans" cxnId="{6F914E88-2814-48B7-B6DD-7F53A1DBDB22}">
      <dgm:prSet/>
      <dgm:spPr/>
      <dgm:t>
        <a:bodyPr/>
        <a:lstStyle/>
        <a:p>
          <a:endParaRPr lang="en-US"/>
        </a:p>
      </dgm:t>
    </dgm:pt>
    <dgm:pt modelId="{EDD062F6-9665-457D-9BCC-8FB643F9F7F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Approved thawing methods</a:t>
          </a:r>
        </a:p>
      </dgm:t>
    </dgm:pt>
    <dgm:pt modelId="{AB07798F-FDEA-47C2-98AD-72ACB3B03B17}" type="parTrans" cxnId="{02140107-99E7-4A39-BFBC-276CFE4E4D57}">
      <dgm:prSet/>
      <dgm:spPr/>
      <dgm:t>
        <a:bodyPr/>
        <a:lstStyle/>
        <a:p>
          <a:endParaRPr lang="en-US"/>
        </a:p>
      </dgm:t>
    </dgm:pt>
    <dgm:pt modelId="{BA3EA20C-15CC-4CB0-AD50-F23C54D97907}" type="sibTrans" cxnId="{02140107-99E7-4A39-BFBC-276CFE4E4D57}">
      <dgm:prSet/>
      <dgm:spPr/>
      <dgm:t>
        <a:bodyPr/>
        <a:lstStyle/>
        <a:p>
          <a:endParaRPr lang="en-US"/>
        </a:p>
      </dgm:t>
    </dgm:pt>
    <dgm:pt modelId="{DC002032-7D4B-4DB6-AC5D-5249C9142C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Refrigeration</a:t>
          </a:r>
        </a:p>
      </dgm:t>
    </dgm:pt>
    <dgm:pt modelId="{D86C441E-B0F6-40FC-AD0C-30CEFFAF224F}" type="parTrans" cxnId="{50B2319F-FD73-49BB-9401-D22578BD0B9E}">
      <dgm:prSet/>
      <dgm:spPr/>
      <dgm:t>
        <a:bodyPr/>
        <a:lstStyle/>
        <a:p>
          <a:endParaRPr lang="en-US"/>
        </a:p>
      </dgm:t>
    </dgm:pt>
    <dgm:pt modelId="{CD460459-8E16-44F9-9D12-31C3584186F2}" type="sibTrans" cxnId="{50B2319F-FD73-49BB-9401-D22578BD0B9E}">
      <dgm:prSet/>
      <dgm:spPr/>
      <dgm:t>
        <a:bodyPr/>
        <a:lstStyle/>
        <a:p>
          <a:endParaRPr lang="en-US"/>
        </a:p>
      </dgm:t>
    </dgm:pt>
    <dgm:pt modelId="{3DA12974-B19C-4B80-966C-57D4225DE8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Microwave</a:t>
          </a:r>
        </a:p>
      </dgm:t>
    </dgm:pt>
    <dgm:pt modelId="{6EDCAC9B-03DA-4DC3-9B90-27E995093D36}" type="parTrans" cxnId="{51D05C01-70CE-4031-AB4C-5153E0CD5E76}">
      <dgm:prSet/>
      <dgm:spPr/>
      <dgm:t>
        <a:bodyPr/>
        <a:lstStyle/>
        <a:p>
          <a:endParaRPr lang="en-US"/>
        </a:p>
      </dgm:t>
    </dgm:pt>
    <dgm:pt modelId="{299599C9-9A86-48DF-A788-A8B3E7E42F42}" type="sibTrans" cxnId="{51D05C01-70CE-4031-AB4C-5153E0CD5E76}">
      <dgm:prSet/>
      <dgm:spPr/>
      <dgm:t>
        <a:bodyPr/>
        <a:lstStyle/>
        <a:p>
          <a:endParaRPr lang="en-US"/>
        </a:p>
      </dgm:t>
    </dgm:pt>
    <dgm:pt modelId="{39ECADCC-A67D-4A97-990D-629D0E98992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Running water at 70F or less</a:t>
          </a:r>
        </a:p>
      </dgm:t>
    </dgm:pt>
    <dgm:pt modelId="{D1876572-C5D5-46D5-89ED-FE862B0E3E1C}" type="parTrans" cxnId="{68BE2DEB-1E75-4F3B-9755-FB0365426663}">
      <dgm:prSet/>
      <dgm:spPr/>
      <dgm:t>
        <a:bodyPr/>
        <a:lstStyle/>
        <a:p>
          <a:endParaRPr lang="en-US"/>
        </a:p>
      </dgm:t>
    </dgm:pt>
    <dgm:pt modelId="{1D5DA3A0-6688-4758-A974-CF8CF87E2D8B}" type="sibTrans" cxnId="{68BE2DEB-1E75-4F3B-9755-FB0365426663}">
      <dgm:prSet/>
      <dgm:spPr/>
      <dgm:t>
        <a:bodyPr/>
        <a:lstStyle/>
        <a:p>
          <a:endParaRPr lang="en-US"/>
        </a:p>
      </dgm:t>
    </dgm:pt>
    <dgm:pt modelId="{9507A871-58D0-415C-B29B-C868B5B4F4E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As part of cooking process</a:t>
          </a:r>
        </a:p>
      </dgm:t>
    </dgm:pt>
    <dgm:pt modelId="{CC0E9F66-DE62-4616-A7B6-623963D29D7D}" type="parTrans" cxnId="{A1482EAB-9870-476B-9796-294FBE0A880C}">
      <dgm:prSet/>
      <dgm:spPr/>
      <dgm:t>
        <a:bodyPr/>
        <a:lstStyle/>
        <a:p>
          <a:endParaRPr lang="en-US"/>
        </a:p>
      </dgm:t>
    </dgm:pt>
    <dgm:pt modelId="{1E0EE937-CCDF-4DA2-9A67-A722F3330DB1}" type="sibTrans" cxnId="{A1482EAB-9870-476B-9796-294FBE0A880C}">
      <dgm:prSet/>
      <dgm:spPr/>
      <dgm:t>
        <a:bodyPr/>
        <a:lstStyle/>
        <a:p>
          <a:endParaRPr lang="en-US"/>
        </a:p>
      </dgm:t>
    </dgm:pt>
    <dgm:pt modelId="{CA5B3109-B5DE-418A-92AA-67381287705C}" type="pres">
      <dgm:prSet presAssocID="{181B48F1-67AA-4D40-870D-C208F4330431}" presName="root" presStyleCnt="0">
        <dgm:presLayoutVars>
          <dgm:dir/>
          <dgm:resizeHandles val="exact"/>
        </dgm:presLayoutVars>
      </dgm:prSet>
      <dgm:spPr/>
    </dgm:pt>
    <dgm:pt modelId="{3BAA71D6-A4ED-42FE-9E50-5E300C2E522F}" type="pres">
      <dgm:prSet presAssocID="{AFB310D1-76B2-4B78-BF2E-AA51DE67CEC6}" presName="compNode" presStyleCnt="0"/>
      <dgm:spPr/>
    </dgm:pt>
    <dgm:pt modelId="{36F0466D-360F-4A50-9931-4563FFFF7625}" type="pres">
      <dgm:prSet presAssocID="{AFB310D1-76B2-4B78-BF2E-AA51DE67CEC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F963E496-2AC3-45C1-AA9A-49017088147E}" type="pres">
      <dgm:prSet presAssocID="{AFB310D1-76B2-4B78-BF2E-AA51DE67CEC6}" presName="iconSpace" presStyleCnt="0"/>
      <dgm:spPr/>
    </dgm:pt>
    <dgm:pt modelId="{79C75B7F-DFC7-4ABD-AF05-ED3F7DD6328A}" type="pres">
      <dgm:prSet presAssocID="{AFB310D1-76B2-4B78-BF2E-AA51DE67CEC6}" presName="parTx" presStyleLbl="revTx" presStyleIdx="0" presStyleCnt="4">
        <dgm:presLayoutVars>
          <dgm:chMax val="0"/>
          <dgm:chPref val="0"/>
        </dgm:presLayoutVars>
      </dgm:prSet>
      <dgm:spPr/>
    </dgm:pt>
    <dgm:pt modelId="{96DD630E-6377-40BE-B5D6-6A0E49955013}" type="pres">
      <dgm:prSet presAssocID="{AFB310D1-76B2-4B78-BF2E-AA51DE67CEC6}" presName="txSpace" presStyleCnt="0"/>
      <dgm:spPr/>
    </dgm:pt>
    <dgm:pt modelId="{AA56DBF1-91AC-4BD6-A9FA-AA707C0588DB}" type="pres">
      <dgm:prSet presAssocID="{AFB310D1-76B2-4B78-BF2E-AA51DE67CEC6}" presName="desTx" presStyleLbl="revTx" presStyleIdx="1" presStyleCnt="4" custLinFactY="60347" custLinFactNeighborX="-6144" custLinFactNeighborY="100000">
        <dgm:presLayoutVars/>
      </dgm:prSet>
      <dgm:spPr/>
    </dgm:pt>
    <dgm:pt modelId="{34A0F485-B085-4F55-AED0-6A6E3954C020}" type="pres">
      <dgm:prSet presAssocID="{5D96C69B-0AB2-4D87-95CE-C02226362B74}" presName="sibTrans" presStyleCnt="0"/>
      <dgm:spPr/>
    </dgm:pt>
    <dgm:pt modelId="{334B385A-3AEB-41C0-940E-D3A61567EDEF}" type="pres">
      <dgm:prSet presAssocID="{EDD062F6-9665-457D-9BCC-8FB643F9F7F2}" presName="compNode" presStyleCnt="0"/>
      <dgm:spPr/>
    </dgm:pt>
    <dgm:pt modelId="{B95AA2B7-45C8-4D50-8D9C-6D92C0AD729A}" type="pres">
      <dgm:prSet presAssocID="{EDD062F6-9665-457D-9BCC-8FB643F9F7F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39B4042-6042-497A-9312-DB67D850C0E1}" type="pres">
      <dgm:prSet presAssocID="{EDD062F6-9665-457D-9BCC-8FB643F9F7F2}" presName="iconSpace" presStyleCnt="0"/>
      <dgm:spPr/>
    </dgm:pt>
    <dgm:pt modelId="{1A0C56FF-F3DE-4451-899A-17BCBA114911}" type="pres">
      <dgm:prSet presAssocID="{EDD062F6-9665-457D-9BCC-8FB643F9F7F2}" presName="parTx" presStyleLbl="revTx" presStyleIdx="2" presStyleCnt="4">
        <dgm:presLayoutVars>
          <dgm:chMax val="0"/>
          <dgm:chPref val="0"/>
        </dgm:presLayoutVars>
      </dgm:prSet>
      <dgm:spPr/>
    </dgm:pt>
    <dgm:pt modelId="{5D3D5461-9399-4E17-A196-6780D422743A}" type="pres">
      <dgm:prSet presAssocID="{EDD062F6-9665-457D-9BCC-8FB643F9F7F2}" presName="txSpace" presStyleCnt="0"/>
      <dgm:spPr/>
    </dgm:pt>
    <dgm:pt modelId="{8BD32988-06A2-4FA8-9E82-0F00DA819BF3}" type="pres">
      <dgm:prSet presAssocID="{EDD062F6-9665-457D-9BCC-8FB643F9F7F2}" presName="desTx" presStyleLbl="revTx" presStyleIdx="3" presStyleCnt="4" custLinFactNeighborX="-1033" custLinFactNeighborY="-25212">
        <dgm:presLayoutVars/>
      </dgm:prSet>
      <dgm:spPr/>
    </dgm:pt>
  </dgm:ptLst>
  <dgm:cxnLst>
    <dgm:cxn modelId="{51D05C01-70CE-4031-AB4C-5153E0CD5E76}" srcId="{EDD062F6-9665-457D-9BCC-8FB643F9F7F2}" destId="{3DA12974-B19C-4B80-966C-57D4225DE8CD}" srcOrd="1" destOrd="0" parTransId="{6EDCAC9B-03DA-4DC3-9B90-27E995093D36}" sibTransId="{299599C9-9A86-48DF-A788-A8B3E7E42F42}"/>
    <dgm:cxn modelId="{02140107-99E7-4A39-BFBC-276CFE4E4D57}" srcId="{181B48F1-67AA-4D40-870D-C208F4330431}" destId="{EDD062F6-9665-457D-9BCC-8FB643F9F7F2}" srcOrd="1" destOrd="0" parTransId="{AB07798F-FDEA-47C2-98AD-72ACB3B03B17}" sibTransId="{BA3EA20C-15CC-4CB0-AD50-F23C54D97907}"/>
    <dgm:cxn modelId="{EC44D61B-B9FB-48AF-9C90-11A4CE487BC2}" type="presOf" srcId="{39ECADCC-A67D-4A97-990D-629D0E989929}" destId="{8BD32988-06A2-4FA8-9E82-0F00DA819BF3}" srcOrd="0" destOrd="2" presId="urn:microsoft.com/office/officeart/2018/2/layout/IconLabelDescriptionList"/>
    <dgm:cxn modelId="{AD201B2A-D1A5-4C37-8EEE-A79D0518C537}" type="presOf" srcId="{181B48F1-67AA-4D40-870D-C208F4330431}" destId="{CA5B3109-B5DE-418A-92AA-67381287705C}" srcOrd="0" destOrd="0" presId="urn:microsoft.com/office/officeart/2018/2/layout/IconLabelDescriptionList"/>
    <dgm:cxn modelId="{C8DC943D-9AA6-4E6F-AABD-42B5318F91C9}" type="presOf" srcId="{AFB310D1-76B2-4B78-BF2E-AA51DE67CEC6}" destId="{79C75B7F-DFC7-4ABD-AF05-ED3F7DD6328A}" srcOrd="0" destOrd="0" presId="urn:microsoft.com/office/officeart/2018/2/layout/IconLabelDescriptionList"/>
    <dgm:cxn modelId="{67C2A45B-BA7B-400B-BF88-9C694E1088CD}" type="presOf" srcId="{DC002032-7D4B-4DB6-AC5D-5249C9142CA2}" destId="{8BD32988-06A2-4FA8-9E82-0F00DA819BF3}" srcOrd="0" destOrd="0" presId="urn:microsoft.com/office/officeart/2018/2/layout/IconLabelDescriptionList"/>
    <dgm:cxn modelId="{AECF3465-9529-4357-8D72-4600BD393390}" type="presOf" srcId="{9507A871-58D0-415C-B29B-C868B5B4F4EC}" destId="{8BD32988-06A2-4FA8-9E82-0F00DA819BF3}" srcOrd="0" destOrd="3" presId="urn:microsoft.com/office/officeart/2018/2/layout/IconLabelDescriptionList"/>
    <dgm:cxn modelId="{918B0759-B3FF-46F8-84DF-18625EE3B3D5}" type="presOf" srcId="{EDD062F6-9665-457D-9BCC-8FB643F9F7F2}" destId="{1A0C56FF-F3DE-4451-899A-17BCBA114911}" srcOrd="0" destOrd="0" presId="urn:microsoft.com/office/officeart/2018/2/layout/IconLabelDescriptionList"/>
    <dgm:cxn modelId="{6F914E88-2814-48B7-B6DD-7F53A1DBDB22}" srcId="{181B48F1-67AA-4D40-870D-C208F4330431}" destId="{AFB310D1-76B2-4B78-BF2E-AA51DE67CEC6}" srcOrd="0" destOrd="0" parTransId="{1F552901-37A7-481E-A3A0-78C9EF5A300A}" sibTransId="{5D96C69B-0AB2-4D87-95CE-C02226362B74}"/>
    <dgm:cxn modelId="{50B2319F-FD73-49BB-9401-D22578BD0B9E}" srcId="{EDD062F6-9665-457D-9BCC-8FB643F9F7F2}" destId="{DC002032-7D4B-4DB6-AC5D-5249C9142CA2}" srcOrd="0" destOrd="0" parTransId="{D86C441E-B0F6-40FC-AD0C-30CEFFAF224F}" sibTransId="{CD460459-8E16-44F9-9D12-31C3584186F2}"/>
    <dgm:cxn modelId="{A1482EAB-9870-476B-9796-294FBE0A880C}" srcId="{EDD062F6-9665-457D-9BCC-8FB643F9F7F2}" destId="{9507A871-58D0-415C-B29B-C868B5B4F4EC}" srcOrd="3" destOrd="0" parTransId="{CC0E9F66-DE62-4616-A7B6-623963D29D7D}" sibTransId="{1E0EE937-CCDF-4DA2-9A67-A722F3330DB1}"/>
    <dgm:cxn modelId="{598A2CC3-A2FD-462E-9149-40DCAC427394}" type="presOf" srcId="{3DA12974-B19C-4B80-966C-57D4225DE8CD}" destId="{8BD32988-06A2-4FA8-9E82-0F00DA819BF3}" srcOrd="0" destOrd="1" presId="urn:microsoft.com/office/officeart/2018/2/layout/IconLabelDescriptionList"/>
    <dgm:cxn modelId="{68BE2DEB-1E75-4F3B-9755-FB0365426663}" srcId="{EDD062F6-9665-457D-9BCC-8FB643F9F7F2}" destId="{39ECADCC-A67D-4A97-990D-629D0E989929}" srcOrd="2" destOrd="0" parTransId="{D1876572-C5D5-46D5-89ED-FE862B0E3E1C}" sibTransId="{1D5DA3A0-6688-4758-A974-CF8CF87E2D8B}"/>
    <dgm:cxn modelId="{C0E4AE65-A1EE-41C6-BF27-7D53D16C856E}" type="presParOf" srcId="{CA5B3109-B5DE-418A-92AA-67381287705C}" destId="{3BAA71D6-A4ED-42FE-9E50-5E300C2E522F}" srcOrd="0" destOrd="0" presId="urn:microsoft.com/office/officeart/2018/2/layout/IconLabelDescriptionList"/>
    <dgm:cxn modelId="{C246E69D-0DE3-43E7-B33B-0FBB8A8DF937}" type="presParOf" srcId="{3BAA71D6-A4ED-42FE-9E50-5E300C2E522F}" destId="{36F0466D-360F-4A50-9931-4563FFFF7625}" srcOrd="0" destOrd="0" presId="urn:microsoft.com/office/officeart/2018/2/layout/IconLabelDescriptionList"/>
    <dgm:cxn modelId="{11C661CC-13CD-4484-86E1-566EB418B691}" type="presParOf" srcId="{3BAA71D6-A4ED-42FE-9E50-5E300C2E522F}" destId="{F963E496-2AC3-45C1-AA9A-49017088147E}" srcOrd="1" destOrd="0" presId="urn:microsoft.com/office/officeart/2018/2/layout/IconLabelDescriptionList"/>
    <dgm:cxn modelId="{148D2CFB-1F40-498D-AF6E-DC1AE5C84ECB}" type="presParOf" srcId="{3BAA71D6-A4ED-42FE-9E50-5E300C2E522F}" destId="{79C75B7F-DFC7-4ABD-AF05-ED3F7DD6328A}" srcOrd="2" destOrd="0" presId="urn:microsoft.com/office/officeart/2018/2/layout/IconLabelDescriptionList"/>
    <dgm:cxn modelId="{482C6466-3F79-429A-B4DB-F67632D36830}" type="presParOf" srcId="{3BAA71D6-A4ED-42FE-9E50-5E300C2E522F}" destId="{96DD630E-6377-40BE-B5D6-6A0E49955013}" srcOrd="3" destOrd="0" presId="urn:microsoft.com/office/officeart/2018/2/layout/IconLabelDescriptionList"/>
    <dgm:cxn modelId="{2EAFF717-8B3E-4219-A1B4-89F98BF94556}" type="presParOf" srcId="{3BAA71D6-A4ED-42FE-9E50-5E300C2E522F}" destId="{AA56DBF1-91AC-4BD6-A9FA-AA707C0588DB}" srcOrd="4" destOrd="0" presId="urn:microsoft.com/office/officeart/2018/2/layout/IconLabelDescriptionList"/>
    <dgm:cxn modelId="{F6418F3F-70E1-45C0-BD0D-61CFA7616D53}" type="presParOf" srcId="{CA5B3109-B5DE-418A-92AA-67381287705C}" destId="{34A0F485-B085-4F55-AED0-6A6E3954C020}" srcOrd="1" destOrd="0" presId="urn:microsoft.com/office/officeart/2018/2/layout/IconLabelDescriptionList"/>
    <dgm:cxn modelId="{CCB47202-9095-4CB3-8BC8-F659CB6E5163}" type="presParOf" srcId="{CA5B3109-B5DE-418A-92AA-67381287705C}" destId="{334B385A-3AEB-41C0-940E-D3A61567EDEF}" srcOrd="2" destOrd="0" presId="urn:microsoft.com/office/officeart/2018/2/layout/IconLabelDescriptionList"/>
    <dgm:cxn modelId="{19646A47-3713-416C-AD86-1B065C6B1473}" type="presParOf" srcId="{334B385A-3AEB-41C0-940E-D3A61567EDEF}" destId="{B95AA2B7-45C8-4D50-8D9C-6D92C0AD729A}" srcOrd="0" destOrd="0" presId="urn:microsoft.com/office/officeart/2018/2/layout/IconLabelDescriptionList"/>
    <dgm:cxn modelId="{B69A1C57-2A0E-4256-8853-46BB79067306}" type="presParOf" srcId="{334B385A-3AEB-41C0-940E-D3A61567EDEF}" destId="{A39B4042-6042-497A-9312-DB67D850C0E1}" srcOrd="1" destOrd="0" presId="urn:microsoft.com/office/officeart/2018/2/layout/IconLabelDescriptionList"/>
    <dgm:cxn modelId="{4D071130-977F-4BA6-83F3-11B960B31EDC}" type="presParOf" srcId="{334B385A-3AEB-41C0-940E-D3A61567EDEF}" destId="{1A0C56FF-F3DE-4451-899A-17BCBA114911}" srcOrd="2" destOrd="0" presId="urn:microsoft.com/office/officeart/2018/2/layout/IconLabelDescriptionList"/>
    <dgm:cxn modelId="{18E83CC5-7924-4476-A414-886658142896}" type="presParOf" srcId="{334B385A-3AEB-41C0-940E-D3A61567EDEF}" destId="{5D3D5461-9399-4E17-A196-6780D422743A}" srcOrd="3" destOrd="0" presId="urn:microsoft.com/office/officeart/2018/2/layout/IconLabelDescriptionList"/>
    <dgm:cxn modelId="{E21B39B4-7956-4445-B579-4C1D5D15348E}" type="presParOf" srcId="{334B385A-3AEB-41C0-940E-D3A61567EDEF}" destId="{8BD32988-06A2-4FA8-9E82-0F00DA819BF3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FA0DAE3-E7A3-4F2C-8DCB-1FF553190A0C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B5B2380-E512-4E99-A41A-BA03515BD459}">
      <dgm:prSet/>
      <dgm:spPr/>
      <dgm:t>
        <a:bodyPr/>
        <a:lstStyle/>
        <a:p>
          <a:r>
            <a:rPr lang="en-US"/>
            <a:t>When reheating food:</a:t>
          </a:r>
        </a:p>
      </dgm:t>
    </dgm:pt>
    <dgm:pt modelId="{44F44B33-E1E1-4CF9-9028-B9D94A2E5CBA}" type="parTrans" cxnId="{3CAA431B-4812-462B-8ADF-3F2199883024}">
      <dgm:prSet/>
      <dgm:spPr/>
      <dgm:t>
        <a:bodyPr/>
        <a:lstStyle/>
        <a:p>
          <a:endParaRPr lang="en-US"/>
        </a:p>
      </dgm:t>
    </dgm:pt>
    <dgm:pt modelId="{1DD4998E-A06F-41F9-8A0C-1B8B4CEE08F8}" type="sibTrans" cxnId="{3CAA431B-4812-462B-8ADF-3F2199883024}">
      <dgm:prSet/>
      <dgm:spPr/>
      <dgm:t>
        <a:bodyPr/>
        <a:lstStyle/>
        <a:p>
          <a:endParaRPr lang="en-US"/>
        </a:p>
      </dgm:t>
    </dgm:pt>
    <dgm:pt modelId="{A713E2AE-4BAD-4D0C-8F82-CB1FEE36F6ED}">
      <dgm:prSet/>
      <dgm:spPr/>
      <dgm:t>
        <a:bodyPr/>
        <a:lstStyle/>
        <a:p>
          <a:r>
            <a:rPr lang="en-US"/>
            <a:t>Protect food from contamination</a:t>
          </a:r>
        </a:p>
      </dgm:t>
    </dgm:pt>
    <dgm:pt modelId="{3D22DE8E-71CF-4903-A3C4-E6DE5D8F69CA}" type="parTrans" cxnId="{8D8F513E-2772-4AAA-AB75-A30E19910B8F}">
      <dgm:prSet/>
      <dgm:spPr/>
      <dgm:t>
        <a:bodyPr/>
        <a:lstStyle/>
        <a:p>
          <a:endParaRPr lang="en-US"/>
        </a:p>
      </dgm:t>
    </dgm:pt>
    <dgm:pt modelId="{A40287EF-EA65-4F93-8377-23C3D3E4B67E}" type="sibTrans" cxnId="{8D8F513E-2772-4AAA-AB75-A30E19910B8F}">
      <dgm:prSet/>
      <dgm:spPr/>
      <dgm:t>
        <a:bodyPr/>
        <a:lstStyle/>
        <a:p>
          <a:endParaRPr lang="en-US"/>
        </a:p>
      </dgm:t>
    </dgm:pt>
    <dgm:pt modelId="{2512FBC1-C637-4B1F-B2D1-3A02D2F33715}">
      <dgm:prSet/>
      <dgm:spPr/>
      <dgm:t>
        <a:bodyPr/>
        <a:lstStyle/>
        <a:p>
          <a:r>
            <a:rPr lang="en-US"/>
            <a:t>Food must reach internal temperature of 165F.</a:t>
          </a:r>
        </a:p>
      </dgm:t>
    </dgm:pt>
    <dgm:pt modelId="{C2661BF0-F2AD-4258-951C-75744D871442}" type="parTrans" cxnId="{F503CBF8-C74D-47D0-9325-732DC8459948}">
      <dgm:prSet/>
      <dgm:spPr/>
      <dgm:t>
        <a:bodyPr/>
        <a:lstStyle/>
        <a:p>
          <a:endParaRPr lang="en-US"/>
        </a:p>
      </dgm:t>
    </dgm:pt>
    <dgm:pt modelId="{E9D67F88-0688-48CA-9D54-EF8287813156}" type="sibTrans" cxnId="{F503CBF8-C74D-47D0-9325-732DC8459948}">
      <dgm:prSet/>
      <dgm:spPr/>
      <dgm:t>
        <a:bodyPr/>
        <a:lstStyle/>
        <a:p>
          <a:endParaRPr lang="en-US"/>
        </a:p>
      </dgm:t>
    </dgm:pt>
    <dgm:pt modelId="{2767D1E7-1548-45F4-8A2D-6883EDA7547D}">
      <dgm:prSet/>
      <dgm:spPr/>
      <dgm:t>
        <a:bodyPr/>
        <a:lstStyle/>
        <a:p>
          <a:r>
            <a:rPr lang="en-US"/>
            <a:t>Dispose of reheated food if it does not reach 165F within 2 hours </a:t>
          </a:r>
        </a:p>
      </dgm:t>
    </dgm:pt>
    <dgm:pt modelId="{8A99499D-E252-45DB-96B6-5C0EFB410D53}" type="parTrans" cxnId="{3847CE01-1E52-48E0-9CAE-A6BA4D747D02}">
      <dgm:prSet/>
      <dgm:spPr/>
      <dgm:t>
        <a:bodyPr/>
        <a:lstStyle/>
        <a:p>
          <a:endParaRPr lang="en-US"/>
        </a:p>
      </dgm:t>
    </dgm:pt>
    <dgm:pt modelId="{3460A196-96D9-4BA2-8270-FAD12893069F}" type="sibTrans" cxnId="{3847CE01-1E52-48E0-9CAE-A6BA4D747D02}">
      <dgm:prSet/>
      <dgm:spPr/>
      <dgm:t>
        <a:bodyPr/>
        <a:lstStyle/>
        <a:p>
          <a:endParaRPr lang="en-US"/>
        </a:p>
      </dgm:t>
    </dgm:pt>
    <dgm:pt modelId="{CBAF2B07-20D1-4FB0-80BC-49AB80D902ED}">
      <dgm:prSet/>
      <dgm:spPr/>
      <dgm:t>
        <a:bodyPr/>
        <a:lstStyle/>
        <a:p>
          <a:r>
            <a:rPr lang="en-US"/>
            <a:t>Discard uneaten portions of reheated food. </a:t>
          </a:r>
        </a:p>
      </dgm:t>
    </dgm:pt>
    <dgm:pt modelId="{C8090C7A-131E-4CC8-9246-0849EE631678}" type="parTrans" cxnId="{B3CE41AD-D46E-4B8B-870C-F8B342046C8B}">
      <dgm:prSet/>
      <dgm:spPr/>
      <dgm:t>
        <a:bodyPr/>
        <a:lstStyle/>
        <a:p>
          <a:endParaRPr lang="en-US"/>
        </a:p>
      </dgm:t>
    </dgm:pt>
    <dgm:pt modelId="{7D8A5594-BDD5-4AAF-9C38-FEFBC72D02DD}" type="sibTrans" cxnId="{B3CE41AD-D46E-4B8B-870C-F8B342046C8B}">
      <dgm:prSet/>
      <dgm:spPr/>
      <dgm:t>
        <a:bodyPr/>
        <a:lstStyle/>
        <a:p>
          <a:endParaRPr lang="en-US"/>
        </a:p>
      </dgm:t>
    </dgm:pt>
    <dgm:pt modelId="{BC6C4AB4-32A9-4B93-A341-CCD0F57E2F2D}">
      <dgm:prSet/>
      <dgm:spPr/>
      <dgm:t>
        <a:bodyPr/>
        <a:lstStyle/>
        <a:p>
          <a:r>
            <a:rPr lang="en-US"/>
            <a:t>Ready to eat food(packaged or canned) can be reheated to 135F. </a:t>
          </a:r>
        </a:p>
      </dgm:t>
    </dgm:pt>
    <dgm:pt modelId="{70D633C4-D715-4DFB-B78B-4FA0462BD3DB}" type="parTrans" cxnId="{B435FE08-D851-4BFB-B7A8-AADFCD8A4169}">
      <dgm:prSet/>
      <dgm:spPr/>
      <dgm:t>
        <a:bodyPr/>
        <a:lstStyle/>
        <a:p>
          <a:endParaRPr lang="en-US"/>
        </a:p>
      </dgm:t>
    </dgm:pt>
    <dgm:pt modelId="{C0E90C84-D331-45AA-BBD0-98E591918754}" type="sibTrans" cxnId="{B435FE08-D851-4BFB-B7A8-AADFCD8A4169}">
      <dgm:prSet/>
      <dgm:spPr/>
      <dgm:t>
        <a:bodyPr/>
        <a:lstStyle/>
        <a:p>
          <a:endParaRPr lang="en-US"/>
        </a:p>
      </dgm:t>
    </dgm:pt>
    <dgm:pt modelId="{BCF244B1-EC5E-49F6-8E6C-65BD0965CFFC}">
      <dgm:prSet/>
      <dgm:spPr/>
      <dgm:t>
        <a:bodyPr/>
        <a:lstStyle/>
        <a:p>
          <a:r>
            <a:rPr lang="en-US"/>
            <a:t>Food that is for immediate service to consumer can be served at any temperature. </a:t>
          </a:r>
        </a:p>
      </dgm:t>
    </dgm:pt>
    <dgm:pt modelId="{9B2A2D3B-7098-4860-8CFA-1A5462CDBEA0}" type="parTrans" cxnId="{C2F46BE3-FED8-42CF-A3F3-89E5E26C1BD3}">
      <dgm:prSet/>
      <dgm:spPr/>
      <dgm:t>
        <a:bodyPr/>
        <a:lstStyle/>
        <a:p>
          <a:endParaRPr lang="en-US"/>
        </a:p>
      </dgm:t>
    </dgm:pt>
    <dgm:pt modelId="{3E9B3321-67C2-436C-97F5-D847A49833FF}" type="sibTrans" cxnId="{C2F46BE3-FED8-42CF-A3F3-89E5E26C1BD3}">
      <dgm:prSet/>
      <dgm:spPr/>
      <dgm:t>
        <a:bodyPr/>
        <a:lstStyle/>
        <a:p>
          <a:endParaRPr lang="en-US"/>
        </a:p>
      </dgm:t>
    </dgm:pt>
    <dgm:pt modelId="{D7C45EE4-10FF-41BA-8C0F-DC226BDA8C0F}" type="pres">
      <dgm:prSet presAssocID="{BFA0DAE3-E7A3-4F2C-8DCB-1FF553190A0C}" presName="Name0" presStyleCnt="0">
        <dgm:presLayoutVars>
          <dgm:dir/>
          <dgm:animLvl val="lvl"/>
          <dgm:resizeHandles val="exact"/>
        </dgm:presLayoutVars>
      </dgm:prSet>
      <dgm:spPr/>
    </dgm:pt>
    <dgm:pt modelId="{7E5D04BB-B0CF-43D5-9729-D27CA0BC08F9}" type="pres">
      <dgm:prSet presAssocID="{BCF244B1-EC5E-49F6-8E6C-65BD0965CFFC}" presName="boxAndChildren" presStyleCnt="0"/>
      <dgm:spPr/>
    </dgm:pt>
    <dgm:pt modelId="{6248768D-C83A-42B3-90F8-12123011E387}" type="pres">
      <dgm:prSet presAssocID="{BCF244B1-EC5E-49F6-8E6C-65BD0965CFFC}" presName="parentTextBox" presStyleLbl="node1" presStyleIdx="0" presStyleCnt="3"/>
      <dgm:spPr/>
    </dgm:pt>
    <dgm:pt modelId="{856322F8-37DF-4190-9FBB-5F08F70AC812}" type="pres">
      <dgm:prSet presAssocID="{C0E90C84-D331-45AA-BBD0-98E591918754}" presName="sp" presStyleCnt="0"/>
      <dgm:spPr/>
    </dgm:pt>
    <dgm:pt modelId="{50C80EA6-7C24-48E3-B7CF-DB4BA7D51E31}" type="pres">
      <dgm:prSet presAssocID="{BC6C4AB4-32A9-4B93-A341-CCD0F57E2F2D}" presName="arrowAndChildren" presStyleCnt="0"/>
      <dgm:spPr/>
    </dgm:pt>
    <dgm:pt modelId="{2140804C-A11F-471C-B7A1-370CFA99EC07}" type="pres">
      <dgm:prSet presAssocID="{BC6C4AB4-32A9-4B93-A341-CCD0F57E2F2D}" presName="parentTextArrow" presStyleLbl="node1" presStyleIdx="1" presStyleCnt="3"/>
      <dgm:spPr/>
    </dgm:pt>
    <dgm:pt modelId="{508F2211-3564-4E0E-BCD1-D95C445D83C4}" type="pres">
      <dgm:prSet presAssocID="{1DD4998E-A06F-41F9-8A0C-1B8B4CEE08F8}" presName="sp" presStyleCnt="0"/>
      <dgm:spPr/>
    </dgm:pt>
    <dgm:pt modelId="{4A538310-A24B-455E-83CB-33E71178A292}" type="pres">
      <dgm:prSet presAssocID="{8B5B2380-E512-4E99-A41A-BA03515BD459}" presName="arrowAndChildren" presStyleCnt="0"/>
      <dgm:spPr/>
    </dgm:pt>
    <dgm:pt modelId="{AE169DB7-1D48-432C-BAAC-8C3513A1747A}" type="pres">
      <dgm:prSet presAssocID="{8B5B2380-E512-4E99-A41A-BA03515BD459}" presName="parentTextArrow" presStyleLbl="node1" presStyleIdx="1" presStyleCnt="3"/>
      <dgm:spPr/>
    </dgm:pt>
    <dgm:pt modelId="{D3A1E8B5-F671-4B5D-9E01-5E3382019792}" type="pres">
      <dgm:prSet presAssocID="{8B5B2380-E512-4E99-A41A-BA03515BD459}" presName="arrow" presStyleLbl="node1" presStyleIdx="2" presStyleCnt="3"/>
      <dgm:spPr/>
    </dgm:pt>
    <dgm:pt modelId="{7D51F5D7-968D-4B26-90E9-C8BB43B3DA0D}" type="pres">
      <dgm:prSet presAssocID="{8B5B2380-E512-4E99-A41A-BA03515BD459}" presName="descendantArrow" presStyleCnt="0"/>
      <dgm:spPr/>
    </dgm:pt>
    <dgm:pt modelId="{2A70A278-A6C7-4F42-B918-644C5101578E}" type="pres">
      <dgm:prSet presAssocID="{A713E2AE-4BAD-4D0C-8F82-CB1FEE36F6ED}" presName="childTextArrow" presStyleLbl="fgAccFollowNode1" presStyleIdx="0" presStyleCnt="4">
        <dgm:presLayoutVars>
          <dgm:bulletEnabled val="1"/>
        </dgm:presLayoutVars>
      </dgm:prSet>
      <dgm:spPr/>
    </dgm:pt>
    <dgm:pt modelId="{3440A929-1005-4B67-A157-902BF40FA42B}" type="pres">
      <dgm:prSet presAssocID="{2512FBC1-C637-4B1F-B2D1-3A02D2F33715}" presName="childTextArrow" presStyleLbl="fgAccFollowNode1" presStyleIdx="1" presStyleCnt="4">
        <dgm:presLayoutVars>
          <dgm:bulletEnabled val="1"/>
        </dgm:presLayoutVars>
      </dgm:prSet>
      <dgm:spPr/>
    </dgm:pt>
    <dgm:pt modelId="{B328B667-A7E1-47F5-A748-F614D7A475EF}" type="pres">
      <dgm:prSet presAssocID="{2767D1E7-1548-45F4-8A2D-6883EDA7547D}" presName="childTextArrow" presStyleLbl="fgAccFollowNode1" presStyleIdx="2" presStyleCnt="4">
        <dgm:presLayoutVars>
          <dgm:bulletEnabled val="1"/>
        </dgm:presLayoutVars>
      </dgm:prSet>
      <dgm:spPr/>
    </dgm:pt>
    <dgm:pt modelId="{066E0141-7465-4B5C-8E86-D36ED3437E30}" type="pres">
      <dgm:prSet presAssocID="{CBAF2B07-20D1-4FB0-80BC-49AB80D902ED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3847CE01-1E52-48E0-9CAE-A6BA4D747D02}" srcId="{8B5B2380-E512-4E99-A41A-BA03515BD459}" destId="{2767D1E7-1548-45F4-8A2D-6883EDA7547D}" srcOrd="2" destOrd="0" parTransId="{8A99499D-E252-45DB-96B6-5C0EFB410D53}" sibTransId="{3460A196-96D9-4BA2-8270-FAD12893069F}"/>
    <dgm:cxn modelId="{B435FE08-D851-4BFB-B7A8-AADFCD8A4169}" srcId="{BFA0DAE3-E7A3-4F2C-8DCB-1FF553190A0C}" destId="{BC6C4AB4-32A9-4B93-A341-CCD0F57E2F2D}" srcOrd="1" destOrd="0" parTransId="{70D633C4-D715-4DFB-B78B-4FA0462BD3DB}" sibTransId="{C0E90C84-D331-45AA-BBD0-98E591918754}"/>
    <dgm:cxn modelId="{7896E51A-AE8C-462D-90DD-99D70F844583}" type="presOf" srcId="{BC6C4AB4-32A9-4B93-A341-CCD0F57E2F2D}" destId="{2140804C-A11F-471C-B7A1-370CFA99EC07}" srcOrd="0" destOrd="0" presId="urn:microsoft.com/office/officeart/2005/8/layout/process4"/>
    <dgm:cxn modelId="{3CAA431B-4812-462B-8ADF-3F2199883024}" srcId="{BFA0DAE3-E7A3-4F2C-8DCB-1FF553190A0C}" destId="{8B5B2380-E512-4E99-A41A-BA03515BD459}" srcOrd="0" destOrd="0" parTransId="{44F44B33-E1E1-4CF9-9028-B9D94A2E5CBA}" sibTransId="{1DD4998E-A06F-41F9-8A0C-1B8B4CEE08F8}"/>
    <dgm:cxn modelId="{E76C5B23-B087-4920-BB05-0309BDF3DA96}" type="presOf" srcId="{CBAF2B07-20D1-4FB0-80BC-49AB80D902ED}" destId="{066E0141-7465-4B5C-8E86-D36ED3437E30}" srcOrd="0" destOrd="0" presId="urn:microsoft.com/office/officeart/2005/8/layout/process4"/>
    <dgm:cxn modelId="{359AA83A-9F85-466F-B143-AEB361CCCBD9}" type="presOf" srcId="{2767D1E7-1548-45F4-8A2D-6883EDA7547D}" destId="{B328B667-A7E1-47F5-A748-F614D7A475EF}" srcOrd="0" destOrd="0" presId="urn:microsoft.com/office/officeart/2005/8/layout/process4"/>
    <dgm:cxn modelId="{8D8F513E-2772-4AAA-AB75-A30E19910B8F}" srcId="{8B5B2380-E512-4E99-A41A-BA03515BD459}" destId="{A713E2AE-4BAD-4D0C-8F82-CB1FEE36F6ED}" srcOrd="0" destOrd="0" parTransId="{3D22DE8E-71CF-4903-A3C4-E6DE5D8F69CA}" sibTransId="{A40287EF-EA65-4F93-8377-23C3D3E4B67E}"/>
    <dgm:cxn modelId="{DE4AB94B-517A-46E8-AC50-5CFD5D573C63}" type="presOf" srcId="{2512FBC1-C637-4B1F-B2D1-3A02D2F33715}" destId="{3440A929-1005-4B67-A157-902BF40FA42B}" srcOrd="0" destOrd="0" presId="urn:microsoft.com/office/officeart/2005/8/layout/process4"/>
    <dgm:cxn modelId="{3027C6A3-4022-438B-AC3E-DB32FCEA8A31}" type="presOf" srcId="{BCF244B1-EC5E-49F6-8E6C-65BD0965CFFC}" destId="{6248768D-C83A-42B3-90F8-12123011E387}" srcOrd="0" destOrd="0" presId="urn:microsoft.com/office/officeart/2005/8/layout/process4"/>
    <dgm:cxn modelId="{708117AC-1696-4E0E-9B04-6FFA86569BAA}" type="presOf" srcId="{A713E2AE-4BAD-4D0C-8F82-CB1FEE36F6ED}" destId="{2A70A278-A6C7-4F42-B918-644C5101578E}" srcOrd="0" destOrd="0" presId="urn:microsoft.com/office/officeart/2005/8/layout/process4"/>
    <dgm:cxn modelId="{B3CE41AD-D46E-4B8B-870C-F8B342046C8B}" srcId="{8B5B2380-E512-4E99-A41A-BA03515BD459}" destId="{CBAF2B07-20D1-4FB0-80BC-49AB80D902ED}" srcOrd="3" destOrd="0" parTransId="{C8090C7A-131E-4CC8-9246-0849EE631678}" sibTransId="{7D8A5594-BDD5-4AAF-9C38-FEFBC72D02DD}"/>
    <dgm:cxn modelId="{7F87A6BC-503C-4DFA-8D98-1F0E5D9C0531}" type="presOf" srcId="{BFA0DAE3-E7A3-4F2C-8DCB-1FF553190A0C}" destId="{D7C45EE4-10FF-41BA-8C0F-DC226BDA8C0F}" srcOrd="0" destOrd="0" presId="urn:microsoft.com/office/officeart/2005/8/layout/process4"/>
    <dgm:cxn modelId="{A50B8DCE-70D8-4FF9-BD57-4F790B4BC27E}" type="presOf" srcId="{8B5B2380-E512-4E99-A41A-BA03515BD459}" destId="{D3A1E8B5-F671-4B5D-9E01-5E3382019792}" srcOrd="1" destOrd="0" presId="urn:microsoft.com/office/officeart/2005/8/layout/process4"/>
    <dgm:cxn modelId="{73D600DF-1623-49FB-94EB-2B5F6757CA95}" type="presOf" srcId="{8B5B2380-E512-4E99-A41A-BA03515BD459}" destId="{AE169DB7-1D48-432C-BAAC-8C3513A1747A}" srcOrd="0" destOrd="0" presId="urn:microsoft.com/office/officeart/2005/8/layout/process4"/>
    <dgm:cxn modelId="{C2F46BE3-FED8-42CF-A3F3-89E5E26C1BD3}" srcId="{BFA0DAE3-E7A3-4F2C-8DCB-1FF553190A0C}" destId="{BCF244B1-EC5E-49F6-8E6C-65BD0965CFFC}" srcOrd="2" destOrd="0" parTransId="{9B2A2D3B-7098-4860-8CFA-1A5462CDBEA0}" sibTransId="{3E9B3321-67C2-436C-97F5-D847A49833FF}"/>
    <dgm:cxn modelId="{F503CBF8-C74D-47D0-9325-732DC8459948}" srcId="{8B5B2380-E512-4E99-A41A-BA03515BD459}" destId="{2512FBC1-C637-4B1F-B2D1-3A02D2F33715}" srcOrd="1" destOrd="0" parTransId="{C2661BF0-F2AD-4258-951C-75744D871442}" sibTransId="{E9D67F88-0688-48CA-9D54-EF8287813156}"/>
    <dgm:cxn modelId="{1E1D4551-0941-462E-9825-97E33AFD4D03}" type="presParOf" srcId="{D7C45EE4-10FF-41BA-8C0F-DC226BDA8C0F}" destId="{7E5D04BB-B0CF-43D5-9729-D27CA0BC08F9}" srcOrd="0" destOrd="0" presId="urn:microsoft.com/office/officeart/2005/8/layout/process4"/>
    <dgm:cxn modelId="{4E7E9A26-97CF-4422-A445-7306A75F56C4}" type="presParOf" srcId="{7E5D04BB-B0CF-43D5-9729-D27CA0BC08F9}" destId="{6248768D-C83A-42B3-90F8-12123011E387}" srcOrd="0" destOrd="0" presId="urn:microsoft.com/office/officeart/2005/8/layout/process4"/>
    <dgm:cxn modelId="{4BDE1D4A-8855-4519-996D-4659FB3B1BD2}" type="presParOf" srcId="{D7C45EE4-10FF-41BA-8C0F-DC226BDA8C0F}" destId="{856322F8-37DF-4190-9FBB-5F08F70AC812}" srcOrd="1" destOrd="0" presId="urn:microsoft.com/office/officeart/2005/8/layout/process4"/>
    <dgm:cxn modelId="{72EDDC0F-E8F8-4B83-9E51-80D42511DBEE}" type="presParOf" srcId="{D7C45EE4-10FF-41BA-8C0F-DC226BDA8C0F}" destId="{50C80EA6-7C24-48E3-B7CF-DB4BA7D51E31}" srcOrd="2" destOrd="0" presId="urn:microsoft.com/office/officeart/2005/8/layout/process4"/>
    <dgm:cxn modelId="{44BE9EA4-D59E-43F8-9802-690CEB06C851}" type="presParOf" srcId="{50C80EA6-7C24-48E3-B7CF-DB4BA7D51E31}" destId="{2140804C-A11F-471C-B7A1-370CFA99EC07}" srcOrd="0" destOrd="0" presId="urn:microsoft.com/office/officeart/2005/8/layout/process4"/>
    <dgm:cxn modelId="{20951813-B82D-4C75-97B8-3AB37D4982DB}" type="presParOf" srcId="{D7C45EE4-10FF-41BA-8C0F-DC226BDA8C0F}" destId="{508F2211-3564-4E0E-BCD1-D95C445D83C4}" srcOrd="3" destOrd="0" presId="urn:microsoft.com/office/officeart/2005/8/layout/process4"/>
    <dgm:cxn modelId="{8B515455-1F24-42E5-A9A3-062740B2692E}" type="presParOf" srcId="{D7C45EE4-10FF-41BA-8C0F-DC226BDA8C0F}" destId="{4A538310-A24B-455E-83CB-33E71178A292}" srcOrd="4" destOrd="0" presId="urn:microsoft.com/office/officeart/2005/8/layout/process4"/>
    <dgm:cxn modelId="{36E5570E-024B-42D4-B489-4E08AEEE870F}" type="presParOf" srcId="{4A538310-A24B-455E-83CB-33E71178A292}" destId="{AE169DB7-1D48-432C-BAAC-8C3513A1747A}" srcOrd="0" destOrd="0" presId="urn:microsoft.com/office/officeart/2005/8/layout/process4"/>
    <dgm:cxn modelId="{61F7216F-23CE-4462-8725-04FAEB883E5B}" type="presParOf" srcId="{4A538310-A24B-455E-83CB-33E71178A292}" destId="{D3A1E8B5-F671-4B5D-9E01-5E3382019792}" srcOrd="1" destOrd="0" presId="urn:microsoft.com/office/officeart/2005/8/layout/process4"/>
    <dgm:cxn modelId="{4569C23F-99F6-4508-BB7C-F4981C9376BD}" type="presParOf" srcId="{4A538310-A24B-455E-83CB-33E71178A292}" destId="{7D51F5D7-968D-4B26-90E9-C8BB43B3DA0D}" srcOrd="2" destOrd="0" presId="urn:microsoft.com/office/officeart/2005/8/layout/process4"/>
    <dgm:cxn modelId="{CE346AE8-F739-4E47-BFF9-9F8CC558C9F7}" type="presParOf" srcId="{7D51F5D7-968D-4B26-90E9-C8BB43B3DA0D}" destId="{2A70A278-A6C7-4F42-B918-644C5101578E}" srcOrd="0" destOrd="0" presId="urn:microsoft.com/office/officeart/2005/8/layout/process4"/>
    <dgm:cxn modelId="{3E3C4635-AB39-4589-9073-B603048D82D4}" type="presParOf" srcId="{7D51F5D7-968D-4B26-90E9-C8BB43B3DA0D}" destId="{3440A929-1005-4B67-A157-902BF40FA42B}" srcOrd="1" destOrd="0" presId="urn:microsoft.com/office/officeart/2005/8/layout/process4"/>
    <dgm:cxn modelId="{60C8063D-0E9E-4093-B458-AD4AE7B5EC26}" type="presParOf" srcId="{7D51F5D7-968D-4B26-90E9-C8BB43B3DA0D}" destId="{B328B667-A7E1-47F5-A748-F614D7A475EF}" srcOrd="2" destOrd="0" presId="urn:microsoft.com/office/officeart/2005/8/layout/process4"/>
    <dgm:cxn modelId="{81E088DA-2861-4C8F-8E17-BD0358A16916}" type="presParOf" srcId="{7D51F5D7-968D-4B26-90E9-C8BB43B3DA0D}" destId="{066E0141-7465-4B5C-8E86-D36ED3437E30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8BD305B-5B1E-4EDC-BBB1-3A311394DB49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3ADEEE3-14DB-456A-A106-9831B55E1144}">
      <dgm:prSet/>
      <dgm:spPr/>
      <dgm:t>
        <a:bodyPr/>
        <a:lstStyle/>
        <a:p>
          <a:pPr>
            <a:defRPr b="1"/>
          </a:pPr>
          <a:r>
            <a:rPr lang="en-US"/>
            <a:t>Depth heat must move/Size of container </a:t>
          </a:r>
        </a:p>
      </dgm:t>
    </dgm:pt>
    <dgm:pt modelId="{84E3B86F-3576-4DE1-B08C-39BC80714611}" type="parTrans" cxnId="{CF4BE710-62E8-4DCC-9C97-AE8428FCF9B9}">
      <dgm:prSet/>
      <dgm:spPr/>
      <dgm:t>
        <a:bodyPr/>
        <a:lstStyle/>
        <a:p>
          <a:endParaRPr lang="en-US"/>
        </a:p>
      </dgm:t>
    </dgm:pt>
    <dgm:pt modelId="{41D04551-B7AF-49F0-AD64-32759CB09F54}" type="sibTrans" cxnId="{CF4BE710-62E8-4DCC-9C97-AE8428FCF9B9}">
      <dgm:prSet/>
      <dgm:spPr/>
      <dgm:t>
        <a:bodyPr/>
        <a:lstStyle/>
        <a:p>
          <a:endParaRPr lang="en-US"/>
        </a:p>
      </dgm:t>
    </dgm:pt>
    <dgm:pt modelId="{670FDCCD-2354-4F3B-8989-393BBC2EEAD5}">
      <dgm:prSet/>
      <dgm:spPr/>
      <dgm:t>
        <a:bodyPr/>
        <a:lstStyle/>
        <a:p>
          <a:r>
            <a:rPr lang="en-US"/>
            <a:t>Greater depth mean longer cooling time</a:t>
          </a:r>
        </a:p>
      </dgm:t>
    </dgm:pt>
    <dgm:pt modelId="{45FB9508-8A80-4B25-9A9B-BDC3D95A8974}" type="parTrans" cxnId="{367C1DDC-3087-4EE9-89D8-A56D3C9B3708}">
      <dgm:prSet/>
      <dgm:spPr/>
      <dgm:t>
        <a:bodyPr/>
        <a:lstStyle/>
        <a:p>
          <a:endParaRPr lang="en-US"/>
        </a:p>
      </dgm:t>
    </dgm:pt>
    <dgm:pt modelId="{3A28EDEC-1557-4865-B164-F4DF4BF0A88B}" type="sibTrans" cxnId="{367C1DDC-3087-4EE9-89D8-A56D3C9B3708}">
      <dgm:prSet/>
      <dgm:spPr/>
      <dgm:t>
        <a:bodyPr/>
        <a:lstStyle/>
        <a:p>
          <a:endParaRPr lang="en-US"/>
        </a:p>
      </dgm:t>
    </dgm:pt>
    <dgm:pt modelId="{299035FC-5740-4958-96D9-FD7244C5D541}">
      <dgm:prSet/>
      <dgm:spPr/>
      <dgm:t>
        <a:bodyPr/>
        <a:lstStyle/>
        <a:p>
          <a:r>
            <a:rPr lang="en-US"/>
            <a:t>Large containers- slower</a:t>
          </a:r>
        </a:p>
      </dgm:t>
    </dgm:pt>
    <dgm:pt modelId="{D500174E-41BD-4675-B732-2ED6901DCEEE}" type="parTrans" cxnId="{A3B93509-2D8E-45C8-BE20-642FC07DD964}">
      <dgm:prSet/>
      <dgm:spPr/>
      <dgm:t>
        <a:bodyPr/>
        <a:lstStyle/>
        <a:p>
          <a:endParaRPr lang="en-US"/>
        </a:p>
      </dgm:t>
    </dgm:pt>
    <dgm:pt modelId="{CFF44512-BF09-4628-808C-26CFF0EC0E63}" type="sibTrans" cxnId="{A3B93509-2D8E-45C8-BE20-642FC07DD964}">
      <dgm:prSet/>
      <dgm:spPr/>
      <dgm:t>
        <a:bodyPr/>
        <a:lstStyle/>
        <a:p>
          <a:endParaRPr lang="en-US"/>
        </a:p>
      </dgm:t>
    </dgm:pt>
    <dgm:pt modelId="{ACCCCCBC-F048-4519-86AC-C4619F06852B}">
      <dgm:prSet/>
      <dgm:spPr/>
      <dgm:t>
        <a:bodyPr/>
        <a:lstStyle/>
        <a:p>
          <a:r>
            <a:rPr lang="en-US"/>
            <a:t>Small shallow containers-faster</a:t>
          </a:r>
        </a:p>
      </dgm:t>
    </dgm:pt>
    <dgm:pt modelId="{79EAB9F9-A563-4803-B4D9-77D01E2FB82C}" type="parTrans" cxnId="{9DCDBF28-8CE6-403C-904D-75EACB4A2118}">
      <dgm:prSet/>
      <dgm:spPr/>
      <dgm:t>
        <a:bodyPr/>
        <a:lstStyle/>
        <a:p>
          <a:endParaRPr lang="en-US"/>
        </a:p>
      </dgm:t>
    </dgm:pt>
    <dgm:pt modelId="{4F1BD94D-6841-44BC-8272-FE4AC8B7B964}" type="sibTrans" cxnId="{9DCDBF28-8CE6-403C-904D-75EACB4A2118}">
      <dgm:prSet/>
      <dgm:spPr/>
      <dgm:t>
        <a:bodyPr/>
        <a:lstStyle/>
        <a:p>
          <a:endParaRPr lang="en-US"/>
        </a:p>
      </dgm:t>
    </dgm:pt>
    <dgm:pt modelId="{622373FF-E559-4F5D-BB92-ED7A64956B42}">
      <dgm:prSet/>
      <dgm:spPr/>
      <dgm:t>
        <a:bodyPr/>
        <a:lstStyle/>
        <a:p>
          <a:r>
            <a:rPr lang="en-US"/>
            <a:t>Ideally cooling food should be at 2” depth in container</a:t>
          </a:r>
        </a:p>
      </dgm:t>
    </dgm:pt>
    <dgm:pt modelId="{1FF00604-E27F-4B14-AEE3-35550AC52351}" type="parTrans" cxnId="{212BF97A-DBF5-4245-B297-BFF00CEE0DE8}">
      <dgm:prSet/>
      <dgm:spPr/>
      <dgm:t>
        <a:bodyPr/>
        <a:lstStyle/>
        <a:p>
          <a:endParaRPr lang="en-US"/>
        </a:p>
      </dgm:t>
    </dgm:pt>
    <dgm:pt modelId="{1D1F7AA2-9BFA-414A-A55B-05ABECE4D150}" type="sibTrans" cxnId="{212BF97A-DBF5-4245-B297-BFF00CEE0DE8}">
      <dgm:prSet/>
      <dgm:spPr/>
      <dgm:t>
        <a:bodyPr/>
        <a:lstStyle/>
        <a:p>
          <a:endParaRPr lang="en-US"/>
        </a:p>
      </dgm:t>
    </dgm:pt>
    <dgm:pt modelId="{02E3BF66-F7EF-4267-AEB3-59A0C4C4DBAF}">
      <dgm:prSet/>
      <dgm:spPr/>
      <dgm:t>
        <a:bodyPr/>
        <a:lstStyle/>
        <a:p>
          <a:pPr>
            <a:defRPr b="1"/>
          </a:pPr>
          <a:r>
            <a:rPr lang="en-US"/>
            <a:t>Liquid versus Solids</a:t>
          </a:r>
        </a:p>
      </dgm:t>
    </dgm:pt>
    <dgm:pt modelId="{4673AD6F-6913-4320-8185-E6EA4845A600}" type="parTrans" cxnId="{42615863-EB36-4794-A996-9E5E313A6AE7}">
      <dgm:prSet/>
      <dgm:spPr/>
      <dgm:t>
        <a:bodyPr/>
        <a:lstStyle/>
        <a:p>
          <a:endParaRPr lang="en-US"/>
        </a:p>
      </dgm:t>
    </dgm:pt>
    <dgm:pt modelId="{A978B736-AB0D-419D-8FB2-5A47165D6B8A}" type="sibTrans" cxnId="{42615863-EB36-4794-A996-9E5E313A6AE7}">
      <dgm:prSet/>
      <dgm:spPr/>
      <dgm:t>
        <a:bodyPr/>
        <a:lstStyle/>
        <a:p>
          <a:endParaRPr lang="en-US"/>
        </a:p>
      </dgm:t>
    </dgm:pt>
    <dgm:pt modelId="{ABDAF5AE-D0F3-4129-88D2-3782EBC6B8C6}">
      <dgm:prSet/>
      <dgm:spPr/>
      <dgm:t>
        <a:bodyPr/>
        <a:lstStyle/>
        <a:p>
          <a:pPr>
            <a:defRPr b="1"/>
          </a:pPr>
          <a:r>
            <a:rPr lang="en-US"/>
            <a:t>Cooling method</a:t>
          </a:r>
        </a:p>
      </dgm:t>
    </dgm:pt>
    <dgm:pt modelId="{CAD6B15C-C761-4611-814C-738551CE74E5}" type="parTrans" cxnId="{0AB7010D-69C4-4D5A-9F88-4288C91C18C7}">
      <dgm:prSet/>
      <dgm:spPr/>
      <dgm:t>
        <a:bodyPr/>
        <a:lstStyle/>
        <a:p>
          <a:endParaRPr lang="en-US"/>
        </a:p>
      </dgm:t>
    </dgm:pt>
    <dgm:pt modelId="{116832D4-EF85-479A-8326-3D43D8B168EA}" type="sibTrans" cxnId="{0AB7010D-69C4-4D5A-9F88-4288C91C18C7}">
      <dgm:prSet/>
      <dgm:spPr/>
      <dgm:t>
        <a:bodyPr/>
        <a:lstStyle/>
        <a:p>
          <a:endParaRPr lang="en-US"/>
        </a:p>
      </dgm:t>
    </dgm:pt>
    <dgm:pt modelId="{E8D2C6F1-DBFC-463C-9186-8A8118BBA220}">
      <dgm:prSet/>
      <dgm:spPr/>
      <dgm:t>
        <a:bodyPr/>
        <a:lstStyle/>
        <a:p>
          <a:r>
            <a:rPr lang="en-US"/>
            <a:t>Liquids(broths)- fast</a:t>
          </a:r>
        </a:p>
      </dgm:t>
    </dgm:pt>
    <dgm:pt modelId="{C13990DB-6C24-451B-A8DC-53051050492A}" type="parTrans" cxnId="{D1C9EB84-805F-49AD-8132-B198BDCD9159}">
      <dgm:prSet/>
      <dgm:spPr/>
      <dgm:t>
        <a:bodyPr/>
        <a:lstStyle/>
        <a:p>
          <a:endParaRPr lang="en-US"/>
        </a:p>
      </dgm:t>
    </dgm:pt>
    <dgm:pt modelId="{2967B6FB-131B-4B6A-A7C6-FDD0534E1EF4}" type="sibTrans" cxnId="{D1C9EB84-805F-49AD-8132-B198BDCD9159}">
      <dgm:prSet/>
      <dgm:spPr/>
      <dgm:t>
        <a:bodyPr/>
        <a:lstStyle/>
        <a:p>
          <a:endParaRPr lang="en-US"/>
        </a:p>
      </dgm:t>
    </dgm:pt>
    <dgm:pt modelId="{6DBE42EA-CCFD-4203-AFB6-D9A86D5DCA52}">
      <dgm:prSet/>
      <dgm:spPr/>
      <dgm:t>
        <a:bodyPr/>
        <a:lstStyle/>
        <a:p>
          <a:r>
            <a:rPr lang="en-US"/>
            <a:t>Semi- liquid(chili)- slow</a:t>
          </a:r>
        </a:p>
      </dgm:t>
    </dgm:pt>
    <dgm:pt modelId="{C4807E1D-0528-42A4-9BFB-8613EBC42BCD}" type="parTrans" cxnId="{6B4FBB54-DC0E-46FB-B4A0-5FD4732DAA12}">
      <dgm:prSet/>
      <dgm:spPr/>
      <dgm:t>
        <a:bodyPr/>
        <a:lstStyle/>
        <a:p>
          <a:endParaRPr lang="en-US"/>
        </a:p>
      </dgm:t>
    </dgm:pt>
    <dgm:pt modelId="{1128E82E-8C08-40D2-B7F5-BC72E6B44F3A}" type="sibTrans" cxnId="{6B4FBB54-DC0E-46FB-B4A0-5FD4732DAA12}">
      <dgm:prSet/>
      <dgm:spPr/>
      <dgm:t>
        <a:bodyPr/>
        <a:lstStyle/>
        <a:p>
          <a:endParaRPr lang="en-US"/>
        </a:p>
      </dgm:t>
    </dgm:pt>
    <dgm:pt modelId="{506B757A-43CD-4FF3-8C9E-C2CE94D89D37}">
      <dgm:prSet/>
      <dgm:spPr/>
      <dgm:t>
        <a:bodyPr/>
        <a:lstStyle/>
        <a:p>
          <a:r>
            <a:rPr lang="en-US"/>
            <a:t>Solids(whole roast)-slowest</a:t>
          </a:r>
        </a:p>
      </dgm:t>
    </dgm:pt>
    <dgm:pt modelId="{3DB7628A-AD99-4471-9AB2-7B33F2F89816}" type="parTrans" cxnId="{45FC2FB0-F58B-4D7B-AADA-5B5D315E14FB}">
      <dgm:prSet/>
      <dgm:spPr/>
      <dgm:t>
        <a:bodyPr/>
        <a:lstStyle/>
        <a:p>
          <a:endParaRPr lang="en-US"/>
        </a:p>
      </dgm:t>
    </dgm:pt>
    <dgm:pt modelId="{DEA6998B-A583-472E-AB46-5C35A8521003}" type="sibTrans" cxnId="{45FC2FB0-F58B-4D7B-AADA-5B5D315E14FB}">
      <dgm:prSet/>
      <dgm:spPr/>
      <dgm:t>
        <a:bodyPr/>
        <a:lstStyle/>
        <a:p>
          <a:endParaRPr lang="en-US"/>
        </a:p>
      </dgm:t>
    </dgm:pt>
    <dgm:pt modelId="{4CD7D317-A22B-4A45-9255-851D024FBF7A}">
      <dgm:prSet/>
      <dgm:spPr/>
      <dgm:t>
        <a:bodyPr/>
        <a:lstStyle/>
        <a:p>
          <a:pPr>
            <a:defRPr b="1"/>
          </a:pPr>
          <a:r>
            <a:rPr lang="en-US"/>
            <a:t>Loosely cover containers during cooling process</a:t>
          </a:r>
        </a:p>
      </dgm:t>
    </dgm:pt>
    <dgm:pt modelId="{58647D52-522B-4A9B-A483-C17BEBE0F063}" type="parTrans" cxnId="{18D4644F-AE18-4503-A59B-87ACA9A18549}">
      <dgm:prSet/>
      <dgm:spPr/>
      <dgm:t>
        <a:bodyPr/>
        <a:lstStyle/>
        <a:p>
          <a:endParaRPr lang="en-US"/>
        </a:p>
      </dgm:t>
    </dgm:pt>
    <dgm:pt modelId="{AA730C5F-A6FB-41E4-80D2-1EC31ED7C04B}" type="sibTrans" cxnId="{18D4644F-AE18-4503-A59B-87ACA9A18549}">
      <dgm:prSet/>
      <dgm:spPr/>
      <dgm:t>
        <a:bodyPr/>
        <a:lstStyle/>
        <a:p>
          <a:endParaRPr lang="en-US"/>
        </a:p>
      </dgm:t>
    </dgm:pt>
    <dgm:pt modelId="{4E91B06C-1C5C-4297-969A-18ED87849CB7}">
      <dgm:prSet/>
      <dgm:spPr/>
      <dgm:t>
        <a:bodyPr/>
        <a:lstStyle/>
        <a:p>
          <a:pPr>
            <a:defRPr b="1"/>
          </a:pPr>
          <a:r>
            <a:rPr lang="en-US"/>
            <a:t>Stirring increase cooling rate</a:t>
          </a:r>
        </a:p>
      </dgm:t>
    </dgm:pt>
    <dgm:pt modelId="{400F71BD-3AFA-47C4-B5CD-AA495304A29E}" type="parTrans" cxnId="{EEF63317-2BE8-4E66-8566-220A38AA4F6F}">
      <dgm:prSet/>
      <dgm:spPr/>
      <dgm:t>
        <a:bodyPr/>
        <a:lstStyle/>
        <a:p>
          <a:endParaRPr lang="en-US"/>
        </a:p>
      </dgm:t>
    </dgm:pt>
    <dgm:pt modelId="{F60C8CA5-9244-44E3-923D-8647C2692B83}" type="sibTrans" cxnId="{EEF63317-2BE8-4E66-8566-220A38AA4F6F}">
      <dgm:prSet/>
      <dgm:spPr/>
      <dgm:t>
        <a:bodyPr/>
        <a:lstStyle/>
        <a:p>
          <a:endParaRPr lang="en-US"/>
        </a:p>
      </dgm:t>
    </dgm:pt>
    <dgm:pt modelId="{39024E5E-61BB-4D92-A593-28DDA269FB60}">
      <dgm:prSet/>
      <dgm:spPr/>
      <dgm:t>
        <a:bodyPr/>
        <a:lstStyle/>
        <a:p>
          <a:r>
            <a:rPr lang="en-US"/>
            <a:t>Quicker cooling, the safer the food</a:t>
          </a:r>
        </a:p>
      </dgm:t>
    </dgm:pt>
    <dgm:pt modelId="{D6AFFA4B-5677-4FCD-8D17-0A268445E64E}" type="parTrans" cxnId="{1DA2794E-8D67-4A96-BFB7-61DFE9B778F1}">
      <dgm:prSet/>
      <dgm:spPr/>
      <dgm:t>
        <a:bodyPr/>
        <a:lstStyle/>
        <a:p>
          <a:endParaRPr lang="en-US"/>
        </a:p>
      </dgm:t>
    </dgm:pt>
    <dgm:pt modelId="{30BA7C9C-8DC0-4115-AA13-37A49255725D}" type="sibTrans" cxnId="{1DA2794E-8D67-4A96-BFB7-61DFE9B778F1}">
      <dgm:prSet/>
      <dgm:spPr/>
      <dgm:t>
        <a:bodyPr/>
        <a:lstStyle/>
        <a:p>
          <a:endParaRPr lang="en-US"/>
        </a:p>
      </dgm:t>
    </dgm:pt>
    <dgm:pt modelId="{1FC01CEA-000C-4FB0-9C3C-8413FF944709}" type="pres">
      <dgm:prSet presAssocID="{A8BD305B-5B1E-4EDC-BBB1-3A311394DB49}" presName="root" presStyleCnt="0">
        <dgm:presLayoutVars>
          <dgm:dir/>
          <dgm:resizeHandles val="exact"/>
        </dgm:presLayoutVars>
      </dgm:prSet>
      <dgm:spPr/>
    </dgm:pt>
    <dgm:pt modelId="{EF75D48D-1A41-44DF-A451-2C4FD42F7FD2}" type="pres">
      <dgm:prSet presAssocID="{F3ADEEE3-14DB-456A-A106-9831B55E1144}" presName="compNode" presStyleCnt="0"/>
      <dgm:spPr/>
    </dgm:pt>
    <dgm:pt modelId="{54DB4574-5E3E-4CBD-B13B-CEDFE6695881}" type="pres">
      <dgm:prSet presAssocID="{F3ADEEE3-14DB-456A-A106-9831B55E114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aker"/>
        </a:ext>
      </dgm:extLst>
    </dgm:pt>
    <dgm:pt modelId="{B2531EFB-035F-4533-8CC8-8993CB6516C2}" type="pres">
      <dgm:prSet presAssocID="{F3ADEEE3-14DB-456A-A106-9831B55E1144}" presName="iconSpace" presStyleCnt="0"/>
      <dgm:spPr/>
    </dgm:pt>
    <dgm:pt modelId="{10749FF7-3B5B-46B3-9FE1-33EBF7C1CD3F}" type="pres">
      <dgm:prSet presAssocID="{F3ADEEE3-14DB-456A-A106-9831B55E1144}" presName="parTx" presStyleLbl="revTx" presStyleIdx="0" presStyleCnt="10">
        <dgm:presLayoutVars>
          <dgm:chMax val="0"/>
          <dgm:chPref val="0"/>
        </dgm:presLayoutVars>
      </dgm:prSet>
      <dgm:spPr/>
    </dgm:pt>
    <dgm:pt modelId="{9DC6793D-1D6F-4AA5-B3ED-82C7A56B9303}" type="pres">
      <dgm:prSet presAssocID="{F3ADEEE3-14DB-456A-A106-9831B55E1144}" presName="txSpace" presStyleCnt="0"/>
      <dgm:spPr/>
    </dgm:pt>
    <dgm:pt modelId="{807D519E-A02D-4C3F-8FA2-1DF6F8DE4E64}" type="pres">
      <dgm:prSet presAssocID="{F3ADEEE3-14DB-456A-A106-9831B55E1144}" presName="desTx" presStyleLbl="revTx" presStyleIdx="1" presStyleCnt="10">
        <dgm:presLayoutVars/>
      </dgm:prSet>
      <dgm:spPr/>
    </dgm:pt>
    <dgm:pt modelId="{AD8F67B2-C6AE-44A5-B7F2-F7D57BBEDD33}" type="pres">
      <dgm:prSet presAssocID="{41D04551-B7AF-49F0-AD64-32759CB09F54}" presName="sibTrans" presStyleCnt="0"/>
      <dgm:spPr/>
    </dgm:pt>
    <dgm:pt modelId="{30FF5176-5D1C-4981-AED4-DB40D96208D7}" type="pres">
      <dgm:prSet presAssocID="{02E3BF66-F7EF-4267-AEB3-59A0C4C4DBAF}" presName="compNode" presStyleCnt="0"/>
      <dgm:spPr/>
    </dgm:pt>
    <dgm:pt modelId="{2401998E-7B7B-4041-9216-EB25B8B956E1}" type="pres">
      <dgm:prSet presAssocID="{02E3BF66-F7EF-4267-AEB3-59A0C4C4DBA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65E1430D-67A0-4144-921D-5C19B7E6F7C9}" type="pres">
      <dgm:prSet presAssocID="{02E3BF66-F7EF-4267-AEB3-59A0C4C4DBAF}" presName="iconSpace" presStyleCnt="0"/>
      <dgm:spPr/>
    </dgm:pt>
    <dgm:pt modelId="{4997B464-7590-457A-998B-E7B5163A4EED}" type="pres">
      <dgm:prSet presAssocID="{02E3BF66-F7EF-4267-AEB3-59A0C4C4DBAF}" presName="parTx" presStyleLbl="revTx" presStyleIdx="2" presStyleCnt="10">
        <dgm:presLayoutVars>
          <dgm:chMax val="0"/>
          <dgm:chPref val="0"/>
        </dgm:presLayoutVars>
      </dgm:prSet>
      <dgm:spPr/>
    </dgm:pt>
    <dgm:pt modelId="{60497117-64C3-4551-B067-8CCA26FF01DA}" type="pres">
      <dgm:prSet presAssocID="{02E3BF66-F7EF-4267-AEB3-59A0C4C4DBAF}" presName="txSpace" presStyleCnt="0"/>
      <dgm:spPr/>
    </dgm:pt>
    <dgm:pt modelId="{307CD6A2-07E6-492E-BA13-452394576342}" type="pres">
      <dgm:prSet presAssocID="{02E3BF66-F7EF-4267-AEB3-59A0C4C4DBAF}" presName="desTx" presStyleLbl="revTx" presStyleIdx="3" presStyleCnt="10">
        <dgm:presLayoutVars/>
      </dgm:prSet>
      <dgm:spPr/>
    </dgm:pt>
    <dgm:pt modelId="{B1876D28-4DCF-4413-B193-0C3AD42A89B3}" type="pres">
      <dgm:prSet presAssocID="{A978B736-AB0D-419D-8FB2-5A47165D6B8A}" presName="sibTrans" presStyleCnt="0"/>
      <dgm:spPr/>
    </dgm:pt>
    <dgm:pt modelId="{7840CFE5-4418-4B22-AA4A-14CD2A750A86}" type="pres">
      <dgm:prSet presAssocID="{ABDAF5AE-D0F3-4129-88D2-3782EBC6B8C6}" presName="compNode" presStyleCnt="0"/>
      <dgm:spPr/>
    </dgm:pt>
    <dgm:pt modelId="{A33FA8F1-09AA-445E-B5CD-3647C4483235}" type="pres">
      <dgm:prSet presAssocID="{ABDAF5AE-D0F3-4129-88D2-3782EBC6B8C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oked Turkey"/>
        </a:ext>
      </dgm:extLst>
    </dgm:pt>
    <dgm:pt modelId="{86E9AEB2-AC46-4AA8-BCC6-094A6219C88D}" type="pres">
      <dgm:prSet presAssocID="{ABDAF5AE-D0F3-4129-88D2-3782EBC6B8C6}" presName="iconSpace" presStyleCnt="0"/>
      <dgm:spPr/>
    </dgm:pt>
    <dgm:pt modelId="{E5680274-294A-4F27-A4B3-1E22D0BAF09A}" type="pres">
      <dgm:prSet presAssocID="{ABDAF5AE-D0F3-4129-88D2-3782EBC6B8C6}" presName="parTx" presStyleLbl="revTx" presStyleIdx="4" presStyleCnt="10">
        <dgm:presLayoutVars>
          <dgm:chMax val="0"/>
          <dgm:chPref val="0"/>
        </dgm:presLayoutVars>
      </dgm:prSet>
      <dgm:spPr/>
    </dgm:pt>
    <dgm:pt modelId="{92EB4160-78E1-4CC9-9C86-431B70C13761}" type="pres">
      <dgm:prSet presAssocID="{ABDAF5AE-D0F3-4129-88D2-3782EBC6B8C6}" presName="txSpace" presStyleCnt="0"/>
      <dgm:spPr/>
    </dgm:pt>
    <dgm:pt modelId="{509A97C3-4EFB-4C68-B150-8DF585C37295}" type="pres">
      <dgm:prSet presAssocID="{ABDAF5AE-D0F3-4129-88D2-3782EBC6B8C6}" presName="desTx" presStyleLbl="revTx" presStyleIdx="5" presStyleCnt="10">
        <dgm:presLayoutVars/>
      </dgm:prSet>
      <dgm:spPr/>
    </dgm:pt>
    <dgm:pt modelId="{DA1CF6F6-2A3A-4A7C-824E-DF098DE18789}" type="pres">
      <dgm:prSet presAssocID="{116832D4-EF85-479A-8326-3D43D8B168EA}" presName="sibTrans" presStyleCnt="0"/>
      <dgm:spPr/>
    </dgm:pt>
    <dgm:pt modelId="{C95C5190-EA22-48B2-856D-A4491799463B}" type="pres">
      <dgm:prSet presAssocID="{4CD7D317-A22B-4A45-9255-851D024FBF7A}" presName="compNode" presStyleCnt="0"/>
      <dgm:spPr/>
    </dgm:pt>
    <dgm:pt modelId="{D08D460E-1E46-4383-9BD1-3C13BD53C70C}" type="pres">
      <dgm:prSet presAssocID="{4CD7D317-A22B-4A45-9255-851D024FBF7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9BB19D4-F161-4C5C-B097-5E745D57853D}" type="pres">
      <dgm:prSet presAssocID="{4CD7D317-A22B-4A45-9255-851D024FBF7A}" presName="iconSpace" presStyleCnt="0"/>
      <dgm:spPr/>
    </dgm:pt>
    <dgm:pt modelId="{39C26E95-E60D-4534-B020-A3A9330514FB}" type="pres">
      <dgm:prSet presAssocID="{4CD7D317-A22B-4A45-9255-851D024FBF7A}" presName="parTx" presStyleLbl="revTx" presStyleIdx="6" presStyleCnt="10">
        <dgm:presLayoutVars>
          <dgm:chMax val="0"/>
          <dgm:chPref val="0"/>
        </dgm:presLayoutVars>
      </dgm:prSet>
      <dgm:spPr/>
    </dgm:pt>
    <dgm:pt modelId="{8D322AA0-F1F8-4EA6-875D-E0C12F27F0BE}" type="pres">
      <dgm:prSet presAssocID="{4CD7D317-A22B-4A45-9255-851D024FBF7A}" presName="txSpace" presStyleCnt="0"/>
      <dgm:spPr/>
    </dgm:pt>
    <dgm:pt modelId="{48B75946-BE96-4B6E-821D-A46D28F59AE3}" type="pres">
      <dgm:prSet presAssocID="{4CD7D317-A22B-4A45-9255-851D024FBF7A}" presName="desTx" presStyleLbl="revTx" presStyleIdx="7" presStyleCnt="10">
        <dgm:presLayoutVars/>
      </dgm:prSet>
      <dgm:spPr/>
    </dgm:pt>
    <dgm:pt modelId="{E69E9E7D-CA2D-4DB5-86FC-42754B258AE7}" type="pres">
      <dgm:prSet presAssocID="{AA730C5F-A6FB-41E4-80D2-1EC31ED7C04B}" presName="sibTrans" presStyleCnt="0"/>
      <dgm:spPr/>
    </dgm:pt>
    <dgm:pt modelId="{8275E200-734A-4F05-9836-A0C2B97EC94D}" type="pres">
      <dgm:prSet presAssocID="{4E91B06C-1C5C-4297-969A-18ED87849CB7}" presName="compNode" presStyleCnt="0"/>
      <dgm:spPr/>
    </dgm:pt>
    <dgm:pt modelId="{B7307E1A-26FA-433F-B076-74E1F5957D94}" type="pres">
      <dgm:prSet presAssocID="{4E91B06C-1C5C-4297-969A-18ED87849CB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4869ADB0-4A63-42AB-83A3-ACC7F338253A}" type="pres">
      <dgm:prSet presAssocID="{4E91B06C-1C5C-4297-969A-18ED87849CB7}" presName="iconSpace" presStyleCnt="0"/>
      <dgm:spPr/>
    </dgm:pt>
    <dgm:pt modelId="{3AA2D8F7-0E51-419A-A729-2339325770EC}" type="pres">
      <dgm:prSet presAssocID="{4E91B06C-1C5C-4297-969A-18ED87849CB7}" presName="parTx" presStyleLbl="revTx" presStyleIdx="8" presStyleCnt="10">
        <dgm:presLayoutVars>
          <dgm:chMax val="0"/>
          <dgm:chPref val="0"/>
        </dgm:presLayoutVars>
      </dgm:prSet>
      <dgm:spPr/>
    </dgm:pt>
    <dgm:pt modelId="{8F4F810B-E9F6-464C-A526-EC1173149CF7}" type="pres">
      <dgm:prSet presAssocID="{4E91B06C-1C5C-4297-969A-18ED87849CB7}" presName="txSpace" presStyleCnt="0"/>
      <dgm:spPr/>
    </dgm:pt>
    <dgm:pt modelId="{DF24B56D-BACC-4667-A310-FB74310D05C9}" type="pres">
      <dgm:prSet presAssocID="{4E91B06C-1C5C-4297-969A-18ED87849CB7}" presName="desTx" presStyleLbl="revTx" presStyleIdx="9" presStyleCnt="10">
        <dgm:presLayoutVars/>
      </dgm:prSet>
      <dgm:spPr/>
    </dgm:pt>
  </dgm:ptLst>
  <dgm:cxnLst>
    <dgm:cxn modelId="{F0ACBC03-CA72-453D-8AA8-65B5BF0B3C66}" type="presOf" srcId="{E8D2C6F1-DBFC-463C-9186-8A8118BBA220}" destId="{509A97C3-4EFB-4C68-B150-8DF585C37295}" srcOrd="0" destOrd="0" presId="urn:microsoft.com/office/officeart/2018/2/layout/IconLabelDescriptionList"/>
    <dgm:cxn modelId="{A3B93509-2D8E-45C8-BE20-642FC07DD964}" srcId="{F3ADEEE3-14DB-456A-A106-9831B55E1144}" destId="{299035FC-5740-4958-96D9-FD7244C5D541}" srcOrd="1" destOrd="0" parTransId="{D500174E-41BD-4675-B732-2ED6901DCEEE}" sibTransId="{CFF44512-BF09-4628-808C-26CFF0EC0E63}"/>
    <dgm:cxn modelId="{0AB7010D-69C4-4D5A-9F88-4288C91C18C7}" srcId="{A8BD305B-5B1E-4EDC-BBB1-3A311394DB49}" destId="{ABDAF5AE-D0F3-4129-88D2-3782EBC6B8C6}" srcOrd="2" destOrd="0" parTransId="{CAD6B15C-C761-4611-814C-738551CE74E5}" sibTransId="{116832D4-EF85-479A-8326-3D43D8B168EA}"/>
    <dgm:cxn modelId="{CF4BE710-62E8-4DCC-9C97-AE8428FCF9B9}" srcId="{A8BD305B-5B1E-4EDC-BBB1-3A311394DB49}" destId="{F3ADEEE3-14DB-456A-A106-9831B55E1144}" srcOrd="0" destOrd="0" parTransId="{84E3B86F-3576-4DE1-B08C-39BC80714611}" sibTransId="{41D04551-B7AF-49F0-AD64-32759CB09F54}"/>
    <dgm:cxn modelId="{EEF63317-2BE8-4E66-8566-220A38AA4F6F}" srcId="{A8BD305B-5B1E-4EDC-BBB1-3A311394DB49}" destId="{4E91B06C-1C5C-4297-969A-18ED87849CB7}" srcOrd="4" destOrd="0" parTransId="{400F71BD-3AFA-47C4-B5CD-AA495304A29E}" sibTransId="{F60C8CA5-9244-44E3-923D-8647C2692B83}"/>
    <dgm:cxn modelId="{9DCDBF28-8CE6-403C-904D-75EACB4A2118}" srcId="{F3ADEEE3-14DB-456A-A106-9831B55E1144}" destId="{ACCCCCBC-F048-4519-86AC-C4619F06852B}" srcOrd="2" destOrd="0" parTransId="{79EAB9F9-A563-4803-B4D9-77D01E2FB82C}" sibTransId="{4F1BD94D-6841-44BC-8272-FE4AC8B7B964}"/>
    <dgm:cxn modelId="{270C5E38-76A0-4293-AE1D-6D2C2F95C471}" type="presOf" srcId="{622373FF-E559-4F5D-BB92-ED7A64956B42}" destId="{807D519E-A02D-4C3F-8FA2-1DF6F8DE4E64}" srcOrd="0" destOrd="3" presId="urn:microsoft.com/office/officeart/2018/2/layout/IconLabelDescriptionList"/>
    <dgm:cxn modelId="{B8931943-5DB2-4274-BDB8-2BFDCF22AFE7}" type="presOf" srcId="{299035FC-5740-4958-96D9-FD7244C5D541}" destId="{807D519E-A02D-4C3F-8FA2-1DF6F8DE4E64}" srcOrd="0" destOrd="1" presId="urn:microsoft.com/office/officeart/2018/2/layout/IconLabelDescriptionList"/>
    <dgm:cxn modelId="{42615863-EB36-4794-A996-9E5E313A6AE7}" srcId="{A8BD305B-5B1E-4EDC-BBB1-3A311394DB49}" destId="{02E3BF66-F7EF-4267-AEB3-59A0C4C4DBAF}" srcOrd="1" destOrd="0" parTransId="{4673AD6F-6913-4320-8185-E6EA4845A600}" sibTransId="{A978B736-AB0D-419D-8FB2-5A47165D6B8A}"/>
    <dgm:cxn modelId="{34485445-E88A-4805-BE1C-2778D5567CE6}" type="presOf" srcId="{4E91B06C-1C5C-4297-969A-18ED87849CB7}" destId="{3AA2D8F7-0E51-419A-A729-2339325770EC}" srcOrd="0" destOrd="0" presId="urn:microsoft.com/office/officeart/2018/2/layout/IconLabelDescriptionList"/>
    <dgm:cxn modelId="{1DA2794E-8D67-4A96-BFB7-61DFE9B778F1}" srcId="{4E91B06C-1C5C-4297-969A-18ED87849CB7}" destId="{39024E5E-61BB-4D92-A593-28DDA269FB60}" srcOrd="0" destOrd="0" parTransId="{D6AFFA4B-5677-4FCD-8D17-0A268445E64E}" sibTransId="{30BA7C9C-8DC0-4115-AA13-37A49255725D}"/>
    <dgm:cxn modelId="{18D4644F-AE18-4503-A59B-87ACA9A18549}" srcId="{A8BD305B-5B1E-4EDC-BBB1-3A311394DB49}" destId="{4CD7D317-A22B-4A45-9255-851D024FBF7A}" srcOrd="3" destOrd="0" parTransId="{58647D52-522B-4A9B-A483-C17BEBE0F063}" sibTransId="{AA730C5F-A6FB-41E4-80D2-1EC31ED7C04B}"/>
    <dgm:cxn modelId="{6B4FBB54-DC0E-46FB-B4A0-5FD4732DAA12}" srcId="{ABDAF5AE-D0F3-4129-88D2-3782EBC6B8C6}" destId="{6DBE42EA-CCFD-4203-AFB6-D9A86D5DCA52}" srcOrd="1" destOrd="0" parTransId="{C4807E1D-0528-42A4-9BFB-8613EBC42BCD}" sibTransId="{1128E82E-8C08-40D2-B7F5-BC72E6B44F3A}"/>
    <dgm:cxn modelId="{5BDAF676-3D12-40B8-AF4C-CBF7A7B5ED71}" type="presOf" srcId="{A8BD305B-5B1E-4EDC-BBB1-3A311394DB49}" destId="{1FC01CEA-000C-4FB0-9C3C-8413FF944709}" srcOrd="0" destOrd="0" presId="urn:microsoft.com/office/officeart/2018/2/layout/IconLabelDescriptionList"/>
    <dgm:cxn modelId="{212BF97A-DBF5-4245-B297-BFF00CEE0DE8}" srcId="{F3ADEEE3-14DB-456A-A106-9831B55E1144}" destId="{622373FF-E559-4F5D-BB92-ED7A64956B42}" srcOrd="3" destOrd="0" parTransId="{1FF00604-E27F-4B14-AEE3-35550AC52351}" sibTransId="{1D1F7AA2-9BFA-414A-A55B-05ABECE4D150}"/>
    <dgm:cxn modelId="{D1C9EB84-805F-49AD-8132-B198BDCD9159}" srcId="{ABDAF5AE-D0F3-4129-88D2-3782EBC6B8C6}" destId="{E8D2C6F1-DBFC-463C-9186-8A8118BBA220}" srcOrd="0" destOrd="0" parTransId="{C13990DB-6C24-451B-A8DC-53051050492A}" sibTransId="{2967B6FB-131B-4B6A-A7C6-FDD0534E1EF4}"/>
    <dgm:cxn modelId="{98E3AA87-2360-4DC7-B851-885E96EDD67A}" type="presOf" srcId="{506B757A-43CD-4FF3-8C9E-C2CE94D89D37}" destId="{509A97C3-4EFB-4C68-B150-8DF585C37295}" srcOrd="0" destOrd="2" presId="urn:microsoft.com/office/officeart/2018/2/layout/IconLabelDescriptionList"/>
    <dgm:cxn modelId="{F727C391-3276-4A7F-B128-84144574D8EE}" type="presOf" srcId="{6DBE42EA-CCFD-4203-AFB6-D9A86D5DCA52}" destId="{509A97C3-4EFB-4C68-B150-8DF585C37295}" srcOrd="0" destOrd="1" presId="urn:microsoft.com/office/officeart/2018/2/layout/IconLabelDescriptionList"/>
    <dgm:cxn modelId="{45FC2FB0-F58B-4D7B-AADA-5B5D315E14FB}" srcId="{ABDAF5AE-D0F3-4129-88D2-3782EBC6B8C6}" destId="{506B757A-43CD-4FF3-8C9E-C2CE94D89D37}" srcOrd="2" destOrd="0" parTransId="{3DB7628A-AD99-4471-9AB2-7B33F2F89816}" sibTransId="{DEA6998B-A583-472E-AB46-5C35A8521003}"/>
    <dgm:cxn modelId="{83A17DB4-364D-456A-99B0-D73F320FBDC6}" type="presOf" srcId="{670FDCCD-2354-4F3B-8989-393BBC2EEAD5}" destId="{807D519E-A02D-4C3F-8FA2-1DF6F8DE4E64}" srcOrd="0" destOrd="0" presId="urn:microsoft.com/office/officeart/2018/2/layout/IconLabelDescriptionList"/>
    <dgm:cxn modelId="{DE14B9D4-CE87-45A9-8C92-8D9C91D355B2}" type="presOf" srcId="{02E3BF66-F7EF-4267-AEB3-59A0C4C4DBAF}" destId="{4997B464-7590-457A-998B-E7B5163A4EED}" srcOrd="0" destOrd="0" presId="urn:microsoft.com/office/officeart/2018/2/layout/IconLabelDescriptionList"/>
    <dgm:cxn modelId="{1B2EC7D5-A9E9-4AF3-9EE0-70467074ABE6}" type="presOf" srcId="{4CD7D317-A22B-4A45-9255-851D024FBF7A}" destId="{39C26E95-E60D-4534-B020-A3A9330514FB}" srcOrd="0" destOrd="0" presId="urn:microsoft.com/office/officeart/2018/2/layout/IconLabelDescriptionList"/>
    <dgm:cxn modelId="{D27509DC-9538-455A-AC51-7603D1127B89}" type="presOf" srcId="{F3ADEEE3-14DB-456A-A106-9831B55E1144}" destId="{10749FF7-3B5B-46B3-9FE1-33EBF7C1CD3F}" srcOrd="0" destOrd="0" presId="urn:microsoft.com/office/officeart/2018/2/layout/IconLabelDescriptionList"/>
    <dgm:cxn modelId="{367C1DDC-3087-4EE9-89D8-A56D3C9B3708}" srcId="{F3ADEEE3-14DB-456A-A106-9831B55E1144}" destId="{670FDCCD-2354-4F3B-8989-393BBC2EEAD5}" srcOrd="0" destOrd="0" parTransId="{45FB9508-8A80-4B25-9A9B-BDC3D95A8974}" sibTransId="{3A28EDEC-1557-4865-B164-F4DF4BF0A88B}"/>
    <dgm:cxn modelId="{E57210E6-457D-4006-A956-97821FA7B6F1}" type="presOf" srcId="{ACCCCCBC-F048-4519-86AC-C4619F06852B}" destId="{807D519E-A02D-4C3F-8FA2-1DF6F8DE4E64}" srcOrd="0" destOrd="2" presId="urn:microsoft.com/office/officeart/2018/2/layout/IconLabelDescriptionList"/>
    <dgm:cxn modelId="{13BDEBEA-B1A0-4AA4-9C3E-1EE959ADBEAE}" type="presOf" srcId="{ABDAF5AE-D0F3-4129-88D2-3782EBC6B8C6}" destId="{E5680274-294A-4F27-A4B3-1E22D0BAF09A}" srcOrd="0" destOrd="0" presId="urn:microsoft.com/office/officeart/2018/2/layout/IconLabelDescriptionList"/>
    <dgm:cxn modelId="{9CB820F9-612F-44DD-9B2F-B11832D99785}" type="presOf" srcId="{39024E5E-61BB-4D92-A593-28DDA269FB60}" destId="{DF24B56D-BACC-4667-A310-FB74310D05C9}" srcOrd="0" destOrd="0" presId="urn:microsoft.com/office/officeart/2018/2/layout/IconLabelDescriptionList"/>
    <dgm:cxn modelId="{B8731E6E-7A16-48ED-8954-40FEBC707F7F}" type="presParOf" srcId="{1FC01CEA-000C-4FB0-9C3C-8413FF944709}" destId="{EF75D48D-1A41-44DF-A451-2C4FD42F7FD2}" srcOrd="0" destOrd="0" presId="urn:microsoft.com/office/officeart/2018/2/layout/IconLabelDescriptionList"/>
    <dgm:cxn modelId="{91E7C4E7-8825-4FB5-9C30-95BBE6972720}" type="presParOf" srcId="{EF75D48D-1A41-44DF-A451-2C4FD42F7FD2}" destId="{54DB4574-5E3E-4CBD-B13B-CEDFE6695881}" srcOrd="0" destOrd="0" presId="urn:microsoft.com/office/officeart/2018/2/layout/IconLabelDescriptionList"/>
    <dgm:cxn modelId="{FBC1C93E-77D5-4A61-86A8-48F622C7285A}" type="presParOf" srcId="{EF75D48D-1A41-44DF-A451-2C4FD42F7FD2}" destId="{B2531EFB-035F-4533-8CC8-8993CB6516C2}" srcOrd="1" destOrd="0" presId="urn:microsoft.com/office/officeart/2018/2/layout/IconLabelDescriptionList"/>
    <dgm:cxn modelId="{CCC45C83-10A2-4D94-8F00-75558B8A80C9}" type="presParOf" srcId="{EF75D48D-1A41-44DF-A451-2C4FD42F7FD2}" destId="{10749FF7-3B5B-46B3-9FE1-33EBF7C1CD3F}" srcOrd="2" destOrd="0" presId="urn:microsoft.com/office/officeart/2018/2/layout/IconLabelDescriptionList"/>
    <dgm:cxn modelId="{BC0F06E7-8EA0-4703-B0F5-EE82339EFA7D}" type="presParOf" srcId="{EF75D48D-1A41-44DF-A451-2C4FD42F7FD2}" destId="{9DC6793D-1D6F-4AA5-B3ED-82C7A56B9303}" srcOrd="3" destOrd="0" presId="urn:microsoft.com/office/officeart/2018/2/layout/IconLabelDescriptionList"/>
    <dgm:cxn modelId="{D3AB7C81-E85D-4EAB-B466-F690ECA1600E}" type="presParOf" srcId="{EF75D48D-1A41-44DF-A451-2C4FD42F7FD2}" destId="{807D519E-A02D-4C3F-8FA2-1DF6F8DE4E64}" srcOrd="4" destOrd="0" presId="urn:microsoft.com/office/officeart/2018/2/layout/IconLabelDescriptionList"/>
    <dgm:cxn modelId="{C5A22433-6985-4D29-909C-9A9B72194386}" type="presParOf" srcId="{1FC01CEA-000C-4FB0-9C3C-8413FF944709}" destId="{AD8F67B2-C6AE-44A5-B7F2-F7D57BBEDD33}" srcOrd="1" destOrd="0" presId="urn:microsoft.com/office/officeart/2018/2/layout/IconLabelDescriptionList"/>
    <dgm:cxn modelId="{F8A2BA35-2EFF-4F39-83E8-CBE68D73357C}" type="presParOf" srcId="{1FC01CEA-000C-4FB0-9C3C-8413FF944709}" destId="{30FF5176-5D1C-4981-AED4-DB40D96208D7}" srcOrd="2" destOrd="0" presId="urn:microsoft.com/office/officeart/2018/2/layout/IconLabelDescriptionList"/>
    <dgm:cxn modelId="{F79490C0-5DB6-4EB4-ADCE-9CED0583D362}" type="presParOf" srcId="{30FF5176-5D1C-4981-AED4-DB40D96208D7}" destId="{2401998E-7B7B-4041-9216-EB25B8B956E1}" srcOrd="0" destOrd="0" presId="urn:microsoft.com/office/officeart/2018/2/layout/IconLabelDescriptionList"/>
    <dgm:cxn modelId="{38467756-9C81-4154-BFE5-DC0A9DAB8EF5}" type="presParOf" srcId="{30FF5176-5D1C-4981-AED4-DB40D96208D7}" destId="{65E1430D-67A0-4144-921D-5C19B7E6F7C9}" srcOrd="1" destOrd="0" presId="urn:microsoft.com/office/officeart/2018/2/layout/IconLabelDescriptionList"/>
    <dgm:cxn modelId="{C7054C1E-CD65-4708-887A-523E4842D2B4}" type="presParOf" srcId="{30FF5176-5D1C-4981-AED4-DB40D96208D7}" destId="{4997B464-7590-457A-998B-E7B5163A4EED}" srcOrd="2" destOrd="0" presId="urn:microsoft.com/office/officeart/2018/2/layout/IconLabelDescriptionList"/>
    <dgm:cxn modelId="{226BF78B-3E98-40DB-9DEA-AC52E219B128}" type="presParOf" srcId="{30FF5176-5D1C-4981-AED4-DB40D96208D7}" destId="{60497117-64C3-4551-B067-8CCA26FF01DA}" srcOrd="3" destOrd="0" presId="urn:microsoft.com/office/officeart/2018/2/layout/IconLabelDescriptionList"/>
    <dgm:cxn modelId="{BE0996FB-6D2F-4032-9DE9-6456E9F46B4C}" type="presParOf" srcId="{30FF5176-5D1C-4981-AED4-DB40D96208D7}" destId="{307CD6A2-07E6-492E-BA13-452394576342}" srcOrd="4" destOrd="0" presId="urn:microsoft.com/office/officeart/2018/2/layout/IconLabelDescriptionList"/>
    <dgm:cxn modelId="{95916A67-2BEF-4F19-BEAD-ECDF591554ED}" type="presParOf" srcId="{1FC01CEA-000C-4FB0-9C3C-8413FF944709}" destId="{B1876D28-4DCF-4413-B193-0C3AD42A89B3}" srcOrd="3" destOrd="0" presId="urn:microsoft.com/office/officeart/2018/2/layout/IconLabelDescriptionList"/>
    <dgm:cxn modelId="{84EB550B-9651-41BB-95E7-82B206453C03}" type="presParOf" srcId="{1FC01CEA-000C-4FB0-9C3C-8413FF944709}" destId="{7840CFE5-4418-4B22-AA4A-14CD2A750A86}" srcOrd="4" destOrd="0" presId="urn:microsoft.com/office/officeart/2018/2/layout/IconLabelDescriptionList"/>
    <dgm:cxn modelId="{217BB8E4-B6DE-4441-B192-4DE28E0ECBF5}" type="presParOf" srcId="{7840CFE5-4418-4B22-AA4A-14CD2A750A86}" destId="{A33FA8F1-09AA-445E-B5CD-3647C4483235}" srcOrd="0" destOrd="0" presId="urn:microsoft.com/office/officeart/2018/2/layout/IconLabelDescriptionList"/>
    <dgm:cxn modelId="{3ABAE7B3-4AD7-4056-B656-2237CC457C51}" type="presParOf" srcId="{7840CFE5-4418-4B22-AA4A-14CD2A750A86}" destId="{86E9AEB2-AC46-4AA8-BCC6-094A6219C88D}" srcOrd="1" destOrd="0" presId="urn:microsoft.com/office/officeart/2018/2/layout/IconLabelDescriptionList"/>
    <dgm:cxn modelId="{B6C44F2F-35DB-48AB-95B5-27DF5DABFBF4}" type="presParOf" srcId="{7840CFE5-4418-4B22-AA4A-14CD2A750A86}" destId="{E5680274-294A-4F27-A4B3-1E22D0BAF09A}" srcOrd="2" destOrd="0" presId="urn:microsoft.com/office/officeart/2018/2/layout/IconLabelDescriptionList"/>
    <dgm:cxn modelId="{6DA8C7F1-11D0-4A88-B1D0-A9507E4BB762}" type="presParOf" srcId="{7840CFE5-4418-4B22-AA4A-14CD2A750A86}" destId="{92EB4160-78E1-4CC9-9C86-431B70C13761}" srcOrd="3" destOrd="0" presId="urn:microsoft.com/office/officeart/2018/2/layout/IconLabelDescriptionList"/>
    <dgm:cxn modelId="{48374C1A-7530-4AAF-96DB-798B6AA38E35}" type="presParOf" srcId="{7840CFE5-4418-4B22-AA4A-14CD2A750A86}" destId="{509A97C3-4EFB-4C68-B150-8DF585C37295}" srcOrd="4" destOrd="0" presId="urn:microsoft.com/office/officeart/2018/2/layout/IconLabelDescriptionList"/>
    <dgm:cxn modelId="{F79C0D85-EE5F-4EA3-9785-2662560EBA04}" type="presParOf" srcId="{1FC01CEA-000C-4FB0-9C3C-8413FF944709}" destId="{DA1CF6F6-2A3A-4A7C-824E-DF098DE18789}" srcOrd="5" destOrd="0" presId="urn:microsoft.com/office/officeart/2018/2/layout/IconLabelDescriptionList"/>
    <dgm:cxn modelId="{1F36C34A-7462-4C18-9015-A6523E92EAF6}" type="presParOf" srcId="{1FC01CEA-000C-4FB0-9C3C-8413FF944709}" destId="{C95C5190-EA22-48B2-856D-A4491799463B}" srcOrd="6" destOrd="0" presId="urn:microsoft.com/office/officeart/2018/2/layout/IconLabelDescriptionList"/>
    <dgm:cxn modelId="{957DA64F-F1E3-41FC-B425-CFCFDB9386C8}" type="presParOf" srcId="{C95C5190-EA22-48B2-856D-A4491799463B}" destId="{D08D460E-1E46-4383-9BD1-3C13BD53C70C}" srcOrd="0" destOrd="0" presId="urn:microsoft.com/office/officeart/2018/2/layout/IconLabelDescriptionList"/>
    <dgm:cxn modelId="{CFE13558-2233-4A03-9D00-7637CB60FBED}" type="presParOf" srcId="{C95C5190-EA22-48B2-856D-A4491799463B}" destId="{29BB19D4-F161-4C5C-B097-5E745D57853D}" srcOrd="1" destOrd="0" presId="urn:microsoft.com/office/officeart/2018/2/layout/IconLabelDescriptionList"/>
    <dgm:cxn modelId="{5210E420-F4DD-4F7F-8D6D-3EC320E1D711}" type="presParOf" srcId="{C95C5190-EA22-48B2-856D-A4491799463B}" destId="{39C26E95-E60D-4534-B020-A3A9330514FB}" srcOrd="2" destOrd="0" presId="urn:microsoft.com/office/officeart/2018/2/layout/IconLabelDescriptionList"/>
    <dgm:cxn modelId="{930A76DB-CF2A-4438-830C-B34A86875848}" type="presParOf" srcId="{C95C5190-EA22-48B2-856D-A4491799463B}" destId="{8D322AA0-F1F8-4EA6-875D-E0C12F27F0BE}" srcOrd="3" destOrd="0" presId="urn:microsoft.com/office/officeart/2018/2/layout/IconLabelDescriptionList"/>
    <dgm:cxn modelId="{E2663776-DF3B-4DB2-AB7C-665861401B87}" type="presParOf" srcId="{C95C5190-EA22-48B2-856D-A4491799463B}" destId="{48B75946-BE96-4B6E-821D-A46D28F59AE3}" srcOrd="4" destOrd="0" presId="urn:microsoft.com/office/officeart/2018/2/layout/IconLabelDescriptionList"/>
    <dgm:cxn modelId="{CB3DB558-59C7-40CE-BC0C-0DBAA3A4B7DF}" type="presParOf" srcId="{1FC01CEA-000C-4FB0-9C3C-8413FF944709}" destId="{E69E9E7D-CA2D-4DB5-86FC-42754B258AE7}" srcOrd="7" destOrd="0" presId="urn:microsoft.com/office/officeart/2018/2/layout/IconLabelDescriptionList"/>
    <dgm:cxn modelId="{ACA23470-4436-488D-92B6-B65C55D8A278}" type="presParOf" srcId="{1FC01CEA-000C-4FB0-9C3C-8413FF944709}" destId="{8275E200-734A-4F05-9836-A0C2B97EC94D}" srcOrd="8" destOrd="0" presId="urn:microsoft.com/office/officeart/2018/2/layout/IconLabelDescriptionList"/>
    <dgm:cxn modelId="{2C5DD8D3-BEC3-4C9B-AD8C-CCBA23627BF4}" type="presParOf" srcId="{8275E200-734A-4F05-9836-A0C2B97EC94D}" destId="{B7307E1A-26FA-433F-B076-74E1F5957D94}" srcOrd="0" destOrd="0" presId="urn:microsoft.com/office/officeart/2018/2/layout/IconLabelDescriptionList"/>
    <dgm:cxn modelId="{C5749072-6064-4D55-A4C3-26CEE5AD85E1}" type="presParOf" srcId="{8275E200-734A-4F05-9836-A0C2B97EC94D}" destId="{4869ADB0-4A63-42AB-83A3-ACC7F338253A}" srcOrd="1" destOrd="0" presId="urn:microsoft.com/office/officeart/2018/2/layout/IconLabelDescriptionList"/>
    <dgm:cxn modelId="{93888A4E-7134-4199-BBBC-AA0EDC8A66DA}" type="presParOf" srcId="{8275E200-734A-4F05-9836-A0C2B97EC94D}" destId="{3AA2D8F7-0E51-419A-A729-2339325770EC}" srcOrd="2" destOrd="0" presId="urn:microsoft.com/office/officeart/2018/2/layout/IconLabelDescriptionList"/>
    <dgm:cxn modelId="{5EB38E55-01F1-4138-994E-676E5EF962BA}" type="presParOf" srcId="{8275E200-734A-4F05-9836-A0C2B97EC94D}" destId="{8F4F810B-E9F6-464C-A526-EC1173149CF7}" srcOrd="3" destOrd="0" presId="urn:microsoft.com/office/officeart/2018/2/layout/IconLabelDescriptionList"/>
    <dgm:cxn modelId="{8133D278-FFA3-4ACC-86FB-BE63226A6F9A}" type="presParOf" srcId="{8275E200-734A-4F05-9836-A0C2B97EC94D}" destId="{DF24B56D-BACC-4667-A310-FB74310D05C9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61672D3-8CF9-49DF-92D2-31972C17289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1FBCDCD-79CC-454D-A474-45615BF30675}">
      <dgm:prSet/>
      <dgm:spPr/>
      <dgm:t>
        <a:bodyPr/>
        <a:lstStyle/>
        <a:p>
          <a:r>
            <a:rPr lang="en-US"/>
            <a:t>Cleaning is the process of removing soil from surfaces of equipment and utensils </a:t>
          </a:r>
        </a:p>
      </dgm:t>
    </dgm:pt>
    <dgm:pt modelId="{2AC234CF-445D-4E14-B8D4-843A4569A5F7}" type="parTrans" cxnId="{C3DA07E5-0E4C-400A-8CBA-69D84CE8235D}">
      <dgm:prSet/>
      <dgm:spPr/>
      <dgm:t>
        <a:bodyPr/>
        <a:lstStyle/>
        <a:p>
          <a:endParaRPr lang="en-US"/>
        </a:p>
      </dgm:t>
    </dgm:pt>
    <dgm:pt modelId="{E632B34D-3412-4F89-8E1C-0F8A7B2541EA}" type="sibTrans" cxnId="{C3DA07E5-0E4C-400A-8CBA-69D84CE8235D}">
      <dgm:prSet/>
      <dgm:spPr/>
      <dgm:t>
        <a:bodyPr/>
        <a:lstStyle/>
        <a:p>
          <a:endParaRPr lang="en-US"/>
        </a:p>
      </dgm:t>
    </dgm:pt>
    <dgm:pt modelId="{B6C21270-38E9-4DB3-B67B-433877BFD33C}">
      <dgm:prSet/>
      <dgm:spPr/>
      <dgm:t>
        <a:bodyPr/>
        <a:lstStyle/>
        <a:p>
          <a:r>
            <a:rPr lang="en-US"/>
            <a:t>Sanitizing is the process of reducing the number of pathogens on equipment and utensils to acceptable levels. </a:t>
          </a:r>
        </a:p>
      </dgm:t>
    </dgm:pt>
    <dgm:pt modelId="{2F5BFABB-B3FE-4AEC-98DB-D08B2D19DBE6}" type="parTrans" cxnId="{4EEA91C7-93A2-4D9E-BC16-BF3EC6AFE7B2}">
      <dgm:prSet/>
      <dgm:spPr/>
      <dgm:t>
        <a:bodyPr/>
        <a:lstStyle/>
        <a:p>
          <a:endParaRPr lang="en-US"/>
        </a:p>
      </dgm:t>
    </dgm:pt>
    <dgm:pt modelId="{40686727-C476-4AED-B1DB-B5A0C03FE9A6}" type="sibTrans" cxnId="{4EEA91C7-93A2-4D9E-BC16-BF3EC6AFE7B2}">
      <dgm:prSet/>
      <dgm:spPr/>
      <dgm:t>
        <a:bodyPr/>
        <a:lstStyle/>
        <a:p>
          <a:endParaRPr lang="en-US"/>
        </a:p>
      </dgm:t>
    </dgm:pt>
    <dgm:pt modelId="{49FC441B-AC67-4248-99CC-BFA689190BE0}" type="pres">
      <dgm:prSet presAssocID="{B61672D3-8CF9-49DF-92D2-31972C1728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4098835-ECB0-45FD-A70F-55246554D8CC}" type="pres">
      <dgm:prSet presAssocID="{B1FBCDCD-79CC-454D-A474-45615BF30675}" presName="hierRoot1" presStyleCnt="0"/>
      <dgm:spPr/>
    </dgm:pt>
    <dgm:pt modelId="{F83741B6-2480-4112-B521-AE5D16F91293}" type="pres">
      <dgm:prSet presAssocID="{B1FBCDCD-79CC-454D-A474-45615BF30675}" presName="composite" presStyleCnt="0"/>
      <dgm:spPr/>
    </dgm:pt>
    <dgm:pt modelId="{A42E0AB1-5283-4BAC-BB35-F391E0627FE0}" type="pres">
      <dgm:prSet presAssocID="{B1FBCDCD-79CC-454D-A474-45615BF30675}" presName="background" presStyleLbl="node0" presStyleIdx="0" presStyleCnt="2"/>
      <dgm:spPr/>
    </dgm:pt>
    <dgm:pt modelId="{BCC21279-C364-43D2-967D-0730BED5223B}" type="pres">
      <dgm:prSet presAssocID="{B1FBCDCD-79CC-454D-A474-45615BF30675}" presName="text" presStyleLbl="fgAcc0" presStyleIdx="0" presStyleCnt="2">
        <dgm:presLayoutVars>
          <dgm:chPref val="3"/>
        </dgm:presLayoutVars>
      </dgm:prSet>
      <dgm:spPr/>
    </dgm:pt>
    <dgm:pt modelId="{AF67A2D7-1E06-49B7-A706-9E445F307AAB}" type="pres">
      <dgm:prSet presAssocID="{B1FBCDCD-79CC-454D-A474-45615BF30675}" presName="hierChild2" presStyleCnt="0"/>
      <dgm:spPr/>
    </dgm:pt>
    <dgm:pt modelId="{D8377CCA-1BB1-4F66-B682-77F303AEDEBA}" type="pres">
      <dgm:prSet presAssocID="{B6C21270-38E9-4DB3-B67B-433877BFD33C}" presName="hierRoot1" presStyleCnt="0"/>
      <dgm:spPr/>
    </dgm:pt>
    <dgm:pt modelId="{B61236DE-6AA0-4328-A284-38280584BDEE}" type="pres">
      <dgm:prSet presAssocID="{B6C21270-38E9-4DB3-B67B-433877BFD33C}" presName="composite" presStyleCnt="0"/>
      <dgm:spPr/>
    </dgm:pt>
    <dgm:pt modelId="{3E1318C1-A874-4B76-AB0F-C65407C77351}" type="pres">
      <dgm:prSet presAssocID="{B6C21270-38E9-4DB3-B67B-433877BFD33C}" presName="background" presStyleLbl="node0" presStyleIdx="1" presStyleCnt="2"/>
      <dgm:spPr/>
    </dgm:pt>
    <dgm:pt modelId="{A15BA3AC-5EDF-4012-A10F-BB1DF81AA6BE}" type="pres">
      <dgm:prSet presAssocID="{B6C21270-38E9-4DB3-B67B-433877BFD33C}" presName="text" presStyleLbl="fgAcc0" presStyleIdx="1" presStyleCnt="2">
        <dgm:presLayoutVars>
          <dgm:chPref val="3"/>
        </dgm:presLayoutVars>
      </dgm:prSet>
      <dgm:spPr/>
    </dgm:pt>
    <dgm:pt modelId="{99BA0044-14A5-4CDA-BBE0-34186A5F0BFA}" type="pres">
      <dgm:prSet presAssocID="{B6C21270-38E9-4DB3-B67B-433877BFD33C}" presName="hierChild2" presStyleCnt="0"/>
      <dgm:spPr/>
    </dgm:pt>
  </dgm:ptLst>
  <dgm:cxnLst>
    <dgm:cxn modelId="{27CDB65C-4799-45DB-83E0-989696608693}" type="presOf" srcId="{B1FBCDCD-79CC-454D-A474-45615BF30675}" destId="{BCC21279-C364-43D2-967D-0730BED5223B}" srcOrd="0" destOrd="0" presId="urn:microsoft.com/office/officeart/2005/8/layout/hierarchy1"/>
    <dgm:cxn modelId="{27C5C655-6B83-49BA-A90A-1C9B98C60326}" type="presOf" srcId="{B61672D3-8CF9-49DF-92D2-31972C17289E}" destId="{49FC441B-AC67-4248-99CC-BFA689190BE0}" srcOrd="0" destOrd="0" presId="urn:microsoft.com/office/officeart/2005/8/layout/hierarchy1"/>
    <dgm:cxn modelId="{02CC0186-E17C-4245-9346-F8A72CFB6DBB}" type="presOf" srcId="{B6C21270-38E9-4DB3-B67B-433877BFD33C}" destId="{A15BA3AC-5EDF-4012-A10F-BB1DF81AA6BE}" srcOrd="0" destOrd="0" presId="urn:microsoft.com/office/officeart/2005/8/layout/hierarchy1"/>
    <dgm:cxn modelId="{4EEA91C7-93A2-4D9E-BC16-BF3EC6AFE7B2}" srcId="{B61672D3-8CF9-49DF-92D2-31972C17289E}" destId="{B6C21270-38E9-4DB3-B67B-433877BFD33C}" srcOrd="1" destOrd="0" parTransId="{2F5BFABB-B3FE-4AEC-98DB-D08B2D19DBE6}" sibTransId="{40686727-C476-4AED-B1DB-B5A0C03FE9A6}"/>
    <dgm:cxn modelId="{C3DA07E5-0E4C-400A-8CBA-69D84CE8235D}" srcId="{B61672D3-8CF9-49DF-92D2-31972C17289E}" destId="{B1FBCDCD-79CC-454D-A474-45615BF30675}" srcOrd="0" destOrd="0" parTransId="{2AC234CF-445D-4E14-B8D4-843A4569A5F7}" sibTransId="{E632B34D-3412-4F89-8E1C-0F8A7B2541EA}"/>
    <dgm:cxn modelId="{CA130D7D-F526-423D-A536-7188503B0F04}" type="presParOf" srcId="{49FC441B-AC67-4248-99CC-BFA689190BE0}" destId="{34098835-ECB0-45FD-A70F-55246554D8CC}" srcOrd="0" destOrd="0" presId="urn:microsoft.com/office/officeart/2005/8/layout/hierarchy1"/>
    <dgm:cxn modelId="{EE6F3417-F704-42E6-B3EC-D364B50F6F37}" type="presParOf" srcId="{34098835-ECB0-45FD-A70F-55246554D8CC}" destId="{F83741B6-2480-4112-B521-AE5D16F91293}" srcOrd="0" destOrd="0" presId="urn:microsoft.com/office/officeart/2005/8/layout/hierarchy1"/>
    <dgm:cxn modelId="{8182C3AC-FE5E-4551-9600-2424485C8BDC}" type="presParOf" srcId="{F83741B6-2480-4112-B521-AE5D16F91293}" destId="{A42E0AB1-5283-4BAC-BB35-F391E0627FE0}" srcOrd="0" destOrd="0" presId="urn:microsoft.com/office/officeart/2005/8/layout/hierarchy1"/>
    <dgm:cxn modelId="{14943431-D5D4-473D-8C66-DB6C3AFCCBCC}" type="presParOf" srcId="{F83741B6-2480-4112-B521-AE5D16F91293}" destId="{BCC21279-C364-43D2-967D-0730BED5223B}" srcOrd="1" destOrd="0" presId="urn:microsoft.com/office/officeart/2005/8/layout/hierarchy1"/>
    <dgm:cxn modelId="{8D2A2B63-C81B-42F0-A71D-0DBAE18EF392}" type="presParOf" srcId="{34098835-ECB0-45FD-A70F-55246554D8CC}" destId="{AF67A2D7-1E06-49B7-A706-9E445F307AAB}" srcOrd="1" destOrd="0" presId="urn:microsoft.com/office/officeart/2005/8/layout/hierarchy1"/>
    <dgm:cxn modelId="{410D3943-1CE8-4FF7-A679-33CEA269365B}" type="presParOf" srcId="{49FC441B-AC67-4248-99CC-BFA689190BE0}" destId="{D8377CCA-1BB1-4F66-B682-77F303AEDEBA}" srcOrd="1" destOrd="0" presId="urn:microsoft.com/office/officeart/2005/8/layout/hierarchy1"/>
    <dgm:cxn modelId="{3050ECB9-B784-40F5-A394-57D30122C51E}" type="presParOf" srcId="{D8377CCA-1BB1-4F66-B682-77F303AEDEBA}" destId="{B61236DE-6AA0-4328-A284-38280584BDEE}" srcOrd="0" destOrd="0" presId="urn:microsoft.com/office/officeart/2005/8/layout/hierarchy1"/>
    <dgm:cxn modelId="{B0A52120-6278-4936-8989-28B3B7F3E9B5}" type="presParOf" srcId="{B61236DE-6AA0-4328-A284-38280584BDEE}" destId="{3E1318C1-A874-4B76-AB0F-C65407C77351}" srcOrd="0" destOrd="0" presId="urn:microsoft.com/office/officeart/2005/8/layout/hierarchy1"/>
    <dgm:cxn modelId="{F4B01656-E6D7-4813-8886-F8D3E0CF5BCB}" type="presParOf" srcId="{B61236DE-6AA0-4328-A284-38280584BDEE}" destId="{A15BA3AC-5EDF-4012-A10F-BB1DF81AA6BE}" srcOrd="1" destOrd="0" presId="urn:microsoft.com/office/officeart/2005/8/layout/hierarchy1"/>
    <dgm:cxn modelId="{38C4B483-EFC5-49E2-BF44-3B98F040AA9C}" type="presParOf" srcId="{D8377CCA-1BB1-4F66-B682-77F303AEDEBA}" destId="{99BA0044-14A5-4CDA-BBE0-34186A5F0BF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DE45398-8E93-47B3-9768-6E1684780B25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E5933523-A309-41D3-ABC7-38F1330899F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Chemicals</a:t>
          </a:r>
        </a:p>
      </dgm:t>
    </dgm:pt>
    <dgm:pt modelId="{F0777EB3-202B-498A-B749-750362917742}" type="parTrans" cxnId="{6B2E6D66-654C-47C4-AF81-178F2556EC57}">
      <dgm:prSet/>
      <dgm:spPr/>
      <dgm:t>
        <a:bodyPr/>
        <a:lstStyle/>
        <a:p>
          <a:endParaRPr lang="en-US"/>
        </a:p>
      </dgm:t>
    </dgm:pt>
    <dgm:pt modelId="{FEB7B782-E1D6-4ACF-A142-EA5FF62525ED}" type="sibTrans" cxnId="{6B2E6D66-654C-47C4-AF81-178F2556EC57}">
      <dgm:prSet/>
      <dgm:spPr/>
      <dgm:t>
        <a:bodyPr/>
        <a:lstStyle/>
        <a:p>
          <a:endParaRPr lang="en-US"/>
        </a:p>
      </dgm:t>
    </dgm:pt>
    <dgm:pt modelId="{12AB208B-6C09-4A97-ACED-1E1BE188767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Quaternary Ammonium</a:t>
          </a:r>
        </a:p>
      </dgm:t>
    </dgm:pt>
    <dgm:pt modelId="{4373525D-F134-4A7A-89D6-CB111C579253}" type="parTrans" cxnId="{19082496-C160-4D45-9E1C-2D0EDE025206}">
      <dgm:prSet/>
      <dgm:spPr/>
      <dgm:t>
        <a:bodyPr/>
        <a:lstStyle/>
        <a:p>
          <a:endParaRPr lang="en-US"/>
        </a:p>
      </dgm:t>
    </dgm:pt>
    <dgm:pt modelId="{B260B449-F61B-4C60-8311-7D3987E442E2}" type="sibTrans" cxnId="{19082496-C160-4D45-9E1C-2D0EDE025206}">
      <dgm:prSet/>
      <dgm:spPr/>
      <dgm:t>
        <a:bodyPr/>
        <a:lstStyle/>
        <a:p>
          <a:endParaRPr lang="en-US"/>
        </a:p>
      </dgm:t>
    </dgm:pt>
    <dgm:pt modelId="{903ED086-99A9-46DE-858E-7307F4DCD2F8}">
      <dgm:prSet/>
      <dgm:spPr/>
      <dgm:t>
        <a:bodyPr/>
        <a:lstStyle/>
        <a:p>
          <a:r>
            <a:rPr lang="en-US" dirty="0"/>
            <a:t>100-200ppm with 75-120F water- contact time 30 seconds</a:t>
          </a:r>
        </a:p>
      </dgm:t>
    </dgm:pt>
    <dgm:pt modelId="{0D4C708E-D1C9-4917-B380-82C3F0635F0B}" type="parTrans" cxnId="{54F65BBB-9B24-40B9-A4B0-4A62B770DF99}">
      <dgm:prSet/>
      <dgm:spPr/>
      <dgm:t>
        <a:bodyPr/>
        <a:lstStyle/>
        <a:p>
          <a:endParaRPr lang="en-US"/>
        </a:p>
      </dgm:t>
    </dgm:pt>
    <dgm:pt modelId="{EDED9A43-6328-4ECD-AE2D-B3E69CC28CC9}" type="sibTrans" cxnId="{54F65BBB-9B24-40B9-A4B0-4A62B770DF99}">
      <dgm:prSet/>
      <dgm:spPr/>
      <dgm:t>
        <a:bodyPr/>
        <a:lstStyle/>
        <a:p>
          <a:endParaRPr lang="en-US"/>
        </a:p>
      </dgm:t>
    </dgm:pt>
    <dgm:pt modelId="{A4D58C5B-C409-41E3-8933-559FF73BDF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Chlorine</a:t>
          </a:r>
        </a:p>
      </dgm:t>
    </dgm:pt>
    <dgm:pt modelId="{8E407FC0-7425-4113-AEFA-9CA592570AD8}" type="parTrans" cxnId="{76617530-233C-4A92-B0F7-8E992B10A037}">
      <dgm:prSet/>
      <dgm:spPr/>
      <dgm:t>
        <a:bodyPr/>
        <a:lstStyle/>
        <a:p>
          <a:endParaRPr lang="en-US"/>
        </a:p>
      </dgm:t>
    </dgm:pt>
    <dgm:pt modelId="{BDB1E4E4-5DF2-4048-B5EA-3B6D8984CD45}" type="sibTrans" cxnId="{76617530-233C-4A92-B0F7-8E992B10A037}">
      <dgm:prSet/>
      <dgm:spPr/>
      <dgm:t>
        <a:bodyPr/>
        <a:lstStyle/>
        <a:p>
          <a:endParaRPr lang="en-US"/>
        </a:p>
      </dgm:t>
    </dgm:pt>
    <dgm:pt modelId="{CD778E90-9E6E-45A3-B86A-C0EE203CA563}">
      <dgm:prSet/>
      <dgm:spPr/>
      <dgm:t>
        <a:bodyPr/>
        <a:lstStyle/>
        <a:p>
          <a:r>
            <a:rPr lang="en-US" dirty="0"/>
            <a:t>50-100ppm depending on pH- contact time 10 seconds</a:t>
          </a:r>
        </a:p>
      </dgm:t>
    </dgm:pt>
    <dgm:pt modelId="{93C7F2FF-A4DA-4A90-96D7-E3AD1B975ECC}" type="parTrans" cxnId="{AD8AB841-7AC5-4F0B-8C3C-12F83AB2C817}">
      <dgm:prSet/>
      <dgm:spPr/>
      <dgm:t>
        <a:bodyPr/>
        <a:lstStyle/>
        <a:p>
          <a:endParaRPr lang="en-US"/>
        </a:p>
      </dgm:t>
    </dgm:pt>
    <dgm:pt modelId="{6E8C9375-CF30-4038-AA03-7C11CD6B3FD5}" type="sibTrans" cxnId="{AD8AB841-7AC5-4F0B-8C3C-12F83AB2C817}">
      <dgm:prSet/>
      <dgm:spPr/>
      <dgm:t>
        <a:bodyPr/>
        <a:lstStyle/>
        <a:p>
          <a:endParaRPr lang="en-US"/>
        </a:p>
      </dgm:t>
    </dgm:pt>
    <dgm:pt modelId="{4C6532E2-1A7C-428E-814D-47F6EBD221B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Iodine</a:t>
          </a:r>
        </a:p>
      </dgm:t>
    </dgm:pt>
    <dgm:pt modelId="{B043DD87-2612-46FE-8B09-37E4213AEEBB}" type="parTrans" cxnId="{3ABB6922-B9CD-4FDA-A4C5-A797E1F7A704}">
      <dgm:prSet/>
      <dgm:spPr/>
      <dgm:t>
        <a:bodyPr/>
        <a:lstStyle/>
        <a:p>
          <a:endParaRPr lang="en-US"/>
        </a:p>
      </dgm:t>
    </dgm:pt>
    <dgm:pt modelId="{F20FD13B-558C-477F-A4B4-03DB6E3A849A}" type="sibTrans" cxnId="{3ABB6922-B9CD-4FDA-A4C5-A797E1F7A704}">
      <dgm:prSet/>
      <dgm:spPr/>
      <dgm:t>
        <a:bodyPr/>
        <a:lstStyle/>
        <a:p>
          <a:endParaRPr lang="en-US"/>
        </a:p>
      </dgm:t>
    </dgm:pt>
    <dgm:pt modelId="{0D721155-0353-4B7B-B34D-109F55FBF7B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Heat </a:t>
          </a:r>
        </a:p>
      </dgm:t>
    </dgm:pt>
    <dgm:pt modelId="{D3C329E5-B842-4138-80FC-47E133984CBD}" type="parTrans" cxnId="{2043E4C6-CDBF-4D91-B988-0E595032C6F8}">
      <dgm:prSet/>
      <dgm:spPr/>
      <dgm:t>
        <a:bodyPr/>
        <a:lstStyle/>
        <a:p>
          <a:endParaRPr lang="en-US"/>
        </a:p>
      </dgm:t>
    </dgm:pt>
    <dgm:pt modelId="{BE9AC546-331D-4D66-9359-88DDEF8662FD}" type="sibTrans" cxnId="{2043E4C6-CDBF-4D91-B988-0E595032C6F8}">
      <dgm:prSet/>
      <dgm:spPr/>
      <dgm:t>
        <a:bodyPr/>
        <a:lstStyle/>
        <a:p>
          <a:endParaRPr lang="en-US"/>
        </a:p>
      </dgm:t>
    </dgm:pt>
    <dgm:pt modelId="{8C0B6F6F-0D31-4E4C-996A-A191CA0050B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Hot water</a:t>
          </a:r>
        </a:p>
      </dgm:t>
    </dgm:pt>
    <dgm:pt modelId="{CA46C340-CD7A-465C-9CFB-861455EC0756}" type="parTrans" cxnId="{FF9354DE-F0BE-45ED-9FE5-1B59E81D1D31}">
      <dgm:prSet/>
      <dgm:spPr/>
      <dgm:t>
        <a:bodyPr/>
        <a:lstStyle/>
        <a:p>
          <a:endParaRPr lang="en-US"/>
        </a:p>
      </dgm:t>
    </dgm:pt>
    <dgm:pt modelId="{3E77E3EE-3E9B-4A49-B39A-269FCD247B79}" type="sibTrans" cxnId="{FF9354DE-F0BE-45ED-9FE5-1B59E81D1D31}">
      <dgm:prSet/>
      <dgm:spPr/>
      <dgm:t>
        <a:bodyPr/>
        <a:lstStyle/>
        <a:p>
          <a:endParaRPr lang="en-US"/>
        </a:p>
      </dgm:t>
    </dgm:pt>
    <dgm:pt modelId="{82B993AB-BD83-4948-AAB6-BA126AD58AB1}">
      <dgm:prSet/>
      <dgm:spPr/>
      <dgm:t>
        <a:bodyPr/>
        <a:lstStyle/>
        <a:p>
          <a:r>
            <a:rPr lang="en-US" dirty="0"/>
            <a:t>Surface temperature must reach 160F</a:t>
          </a:r>
        </a:p>
      </dgm:t>
    </dgm:pt>
    <dgm:pt modelId="{9EBB8E47-91DC-497E-8449-211E25A24B2B}" type="parTrans" cxnId="{37509B58-A48E-4F12-B81F-11330305FF36}">
      <dgm:prSet/>
      <dgm:spPr/>
      <dgm:t>
        <a:bodyPr/>
        <a:lstStyle/>
        <a:p>
          <a:endParaRPr lang="en-US"/>
        </a:p>
      </dgm:t>
    </dgm:pt>
    <dgm:pt modelId="{A8B1ECB0-1EAA-45C7-9BAF-4D3E3EF11799}" type="sibTrans" cxnId="{37509B58-A48E-4F12-B81F-11330305FF36}">
      <dgm:prSet/>
      <dgm:spPr/>
      <dgm:t>
        <a:bodyPr/>
        <a:lstStyle/>
        <a:p>
          <a:endParaRPr lang="en-US"/>
        </a:p>
      </dgm:t>
    </dgm:pt>
    <dgm:pt modelId="{9EB92459-FE75-4699-AEB6-21D46DC64838}">
      <dgm:prSet/>
      <dgm:spPr/>
      <dgm:t>
        <a:bodyPr/>
        <a:lstStyle/>
        <a:p>
          <a:r>
            <a:rPr lang="en-US"/>
            <a:t>3 compartment sink- water temperature must be 171F+</a:t>
          </a:r>
        </a:p>
      </dgm:t>
    </dgm:pt>
    <dgm:pt modelId="{D9D84053-FF8B-452A-B841-20798FE19EC6}" type="parTrans" cxnId="{3BF1CEE1-604E-44C4-A64E-18216CA32D85}">
      <dgm:prSet/>
      <dgm:spPr/>
      <dgm:t>
        <a:bodyPr/>
        <a:lstStyle/>
        <a:p>
          <a:endParaRPr lang="en-US"/>
        </a:p>
      </dgm:t>
    </dgm:pt>
    <dgm:pt modelId="{0AEA0F61-029C-45B1-9773-83C995612414}" type="sibTrans" cxnId="{3BF1CEE1-604E-44C4-A64E-18216CA32D85}">
      <dgm:prSet/>
      <dgm:spPr/>
      <dgm:t>
        <a:bodyPr/>
        <a:lstStyle/>
        <a:p>
          <a:endParaRPr lang="en-US"/>
        </a:p>
      </dgm:t>
    </dgm:pt>
    <dgm:pt modelId="{678F424E-F9B0-4529-A1B2-B353550B7A29}">
      <dgm:prSet/>
      <dgm:spPr/>
      <dgm:t>
        <a:bodyPr/>
        <a:lstStyle/>
        <a:p>
          <a:r>
            <a:rPr lang="en-US"/>
            <a:t>Dishwashing machine-water temperature must be 180F+</a:t>
          </a:r>
        </a:p>
      </dgm:t>
    </dgm:pt>
    <dgm:pt modelId="{B4AE6CD8-C0D4-41BC-8CA6-0B0BEC281E17}" type="parTrans" cxnId="{F455AB36-D338-4536-BDA5-552C55CB049B}">
      <dgm:prSet/>
      <dgm:spPr/>
      <dgm:t>
        <a:bodyPr/>
        <a:lstStyle/>
        <a:p>
          <a:endParaRPr lang="en-US"/>
        </a:p>
      </dgm:t>
    </dgm:pt>
    <dgm:pt modelId="{AFBE7EB1-64F6-47C3-BE4F-5F9CC20C9638}" type="sibTrans" cxnId="{F455AB36-D338-4536-BDA5-552C55CB049B}">
      <dgm:prSet/>
      <dgm:spPr/>
      <dgm:t>
        <a:bodyPr/>
        <a:lstStyle/>
        <a:p>
          <a:endParaRPr lang="en-US"/>
        </a:p>
      </dgm:t>
    </dgm:pt>
    <dgm:pt modelId="{751CB820-91D2-444B-9D79-6BC2B5DFE701}">
      <dgm:prSet/>
      <dgm:spPr/>
      <dgm:t>
        <a:bodyPr/>
        <a:lstStyle/>
        <a:p>
          <a:pPr>
            <a:lnSpc>
              <a:spcPct val="100000"/>
            </a:lnSpc>
          </a:pPr>
          <a:endParaRPr lang="en-US" b="1" dirty="0"/>
        </a:p>
      </dgm:t>
    </dgm:pt>
    <dgm:pt modelId="{BDAFA2F6-DB88-4416-AC84-5DD1900E524F}" type="parTrans" cxnId="{D8049B46-2F4E-49F1-8518-480436E58D27}">
      <dgm:prSet/>
      <dgm:spPr/>
      <dgm:t>
        <a:bodyPr/>
        <a:lstStyle/>
        <a:p>
          <a:endParaRPr lang="en-US"/>
        </a:p>
      </dgm:t>
    </dgm:pt>
    <dgm:pt modelId="{2B5ADFFA-3D27-48DF-9389-057AC6F44E39}" type="sibTrans" cxnId="{D8049B46-2F4E-49F1-8518-480436E58D27}">
      <dgm:prSet/>
      <dgm:spPr/>
      <dgm:t>
        <a:bodyPr/>
        <a:lstStyle/>
        <a:p>
          <a:endParaRPr lang="en-US"/>
        </a:p>
      </dgm:t>
    </dgm:pt>
    <dgm:pt modelId="{3A67A180-5C04-4A58-823E-5E1104079A0A}" type="pres">
      <dgm:prSet presAssocID="{2DE45398-8E93-47B3-9768-6E1684780B25}" presName="root" presStyleCnt="0">
        <dgm:presLayoutVars>
          <dgm:dir/>
          <dgm:resizeHandles val="exact"/>
        </dgm:presLayoutVars>
      </dgm:prSet>
      <dgm:spPr/>
    </dgm:pt>
    <dgm:pt modelId="{8B700B90-B326-4A45-A221-9A1D069A2201}" type="pres">
      <dgm:prSet presAssocID="{E5933523-A309-41D3-ABC7-38F1330899F3}" presName="compNode" presStyleCnt="0"/>
      <dgm:spPr/>
    </dgm:pt>
    <dgm:pt modelId="{FA3BEC26-C256-413F-A374-0766B2460EC6}" type="pres">
      <dgm:prSet presAssocID="{E5933523-A309-41D3-ABC7-38F1330899F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aker"/>
        </a:ext>
      </dgm:extLst>
    </dgm:pt>
    <dgm:pt modelId="{624D900B-A9A1-4C42-B3DF-5E28FDC4337C}" type="pres">
      <dgm:prSet presAssocID="{E5933523-A309-41D3-ABC7-38F1330899F3}" presName="iconSpace" presStyleCnt="0"/>
      <dgm:spPr/>
    </dgm:pt>
    <dgm:pt modelId="{FCF6162C-F270-4B98-A6C1-7E2CBB251529}" type="pres">
      <dgm:prSet presAssocID="{E5933523-A309-41D3-ABC7-38F1330899F3}" presName="parTx" presStyleLbl="revTx" presStyleIdx="0" presStyleCnt="4">
        <dgm:presLayoutVars>
          <dgm:chMax val="0"/>
          <dgm:chPref val="0"/>
        </dgm:presLayoutVars>
      </dgm:prSet>
      <dgm:spPr/>
    </dgm:pt>
    <dgm:pt modelId="{91214AED-6BF8-4B40-89D9-42397983B2B7}" type="pres">
      <dgm:prSet presAssocID="{E5933523-A309-41D3-ABC7-38F1330899F3}" presName="txSpace" presStyleCnt="0"/>
      <dgm:spPr/>
    </dgm:pt>
    <dgm:pt modelId="{903E43FA-65DB-4502-B463-2F529BE01D6A}" type="pres">
      <dgm:prSet presAssocID="{E5933523-A309-41D3-ABC7-38F1330899F3}" presName="desTx" presStyleLbl="revTx" presStyleIdx="1" presStyleCnt="4" custLinFactNeighborX="9095" custLinFactNeighborY="-339">
        <dgm:presLayoutVars/>
      </dgm:prSet>
      <dgm:spPr/>
    </dgm:pt>
    <dgm:pt modelId="{B3D9C161-AE81-4051-B6C9-F48219225907}" type="pres">
      <dgm:prSet presAssocID="{FEB7B782-E1D6-4ACF-A142-EA5FF62525ED}" presName="sibTrans" presStyleCnt="0"/>
      <dgm:spPr/>
    </dgm:pt>
    <dgm:pt modelId="{2B99DFF3-5682-480D-9775-8B15E3A55EA7}" type="pres">
      <dgm:prSet presAssocID="{0D721155-0353-4B7B-B34D-109F55FBF7B6}" presName="compNode" presStyleCnt="0"/>
      <dgm:spPr/>
    </dgm:pt>
    <dgm:pt modelId="{835EEA14-DDE9-4463-8040-55D986EF18A1}" type="pres">
      <dgm:prSet presAssocID="{0D721155-0353-4B7B-B34D-109F55FBF7B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k"/>
        </a:ext>
      </dgm:extLst>
    </dgm:pt>
    <dgm:pt modelId="{F0A9549F-9A2C-4EF6-9285-6F0723145060}" type="pres">
      <dgm:prSet presAssocID="{0D721155-0353-4B7B-B34D-109F55FBF7B6}" presName="iconSpace" presStyleCnt="0"/>
      <dgm:spPr/>
    </dgm:pt>
    <dgm:pt modelId="{9D2A632A-D656-4F5C-B0DD-E968B2B8855E}" type="pres">
      <dgm:prSet presAssocID="{0D721155-0353-4B7B-B34D-109F55FBF7B6}" presName="parTx" presStyleLbl="revTx" presStyleIdx="2" presStyleCnt="4">
        <dgm:presLayoutVars>
          <dgm:chMax val="0"/>
          <dgm:chPref val="0"/>
        </dgm:presLayoutVars>
      </dgm:prSet>
      <dgm:spPr/>
    </dgm:pt>
    <dgm:pt modelId="{48A24A1A-7AE0-4F7E-B727-5C0B53974066}" type="pres">
      <dgm:prSet presAssocID="{0D721155-0353-4B7B-B34D-109F55FBF7B6}" presName="txSpace" presStyleCnt="0"/>
      <dgm:spPr/>
    </dgm:pt>
    <dgm:pt modelId="{D2BCEA9A-D69E-4572-8228-1F96556AEB94}" type="pres">
      <dgm:prSet presAssocID="{0D721155-0353-4B7B-B34D-109F55FBF7B6}" presName="desTx" presStyleLbl="revTx" presStyleIdx="3" presStyleCnt="4" custLinFactNeighborX="6929">
        <dgm:presLayoutVars/>
      </dgm:prSet>
      <dgm:spPr/>
    </dgm:pt>
  </dgm:ptLst>
  <dgm:cxnLst>
    <dgm:cxn modelId="{05E9C802-879B-4EF2-87D4-F402C35F8DC8}" type="presOf" srcId="{CD778E90-9E6E-45A3-B86A-C0EE203CA563}" destId="{903E43FA-65DB-4502-B463-2F529BE01D6A}" srcOrd="0" destOrd="3" presId="urn:microsoft.com/office/officeart/2018/5/layout/CenteredIconLabelDescriptionList"/>
    <dgm:cxn modelId="{94806F07-A3EC-45C7-BA55-B6F3A8442735}" type="presOf" srcId="{12AB208B-6C09-4A97-ACED-1E1BE1887671}" destId="{903E43FA-65DB-4502-B463-2F529BE01D6A}" srcOrd="0" destOrd="0" presId="urn:microsoft.com/office/officeart/2018/5/layout/CenteredIconLabelDescriptionList"/>
    <dgm:cxn modelId="{1486180B-FCC4-4C68-B12E-DF315C566692}" type="presOf" srcId="{4C6532E2-1A7C-428E-814D-47F6EBD221BC}" destId="{903E43FA-65DB-4502-B463-2F529BE01D6A}" srcOrd="0" destOrd="4" presId="urn:microsoft.com/office/officeart/2018/5/layout/CenteredIconLabelDescriptionList"/>
    <dgm:cxn modelId="{BF9C6F15-5E13-4275-9EC8-34F681BCE303}" type="presOf" srcId="{8C0B6F6F-0D31-4E4C-996A-A191CA0050B9}" destId="{D2BCEA9A-D69E-4572-8228-1F96556AEB94}" srcOrd="0" destOrd="0" presId="urn:microsoft.com/office/officeart/2018/5/layout/CenteredIconLabelDescriptionList"/>
    <dgm:cxn modelId="{3ABB6922-B9CD-4FDA-A4C5-A797E1F7A704}" srcId="{E5933523-A309-41D3-ABC7-38F1330899F3}" destId="{4C6532E2-1A7C-428E-814D-47F6EBD221BC}" srcOrd="2" destOrd="0" parTransId="{B043DD87-2612-46FE-8B09-37E4213AEEBB}" sibTransId="{F20FD13B-558C-477F-A4B4-03DB6E3A849A}"/>
    <dgm:cxn modelId="{5FEAB423-9DC8-438F-BC2A-BA149ED6F151}" type="presOf" srcId="{82B993AB-BD83-4948-AAB6-BA126AD58AB1}" destId="{D2BCEA9A-D69E-4572-8228-1F96556AEB94}" srcOrd="0" destOrd="1" presId="urn:microsoft.com/office/officeart/2018/5/layout/CenteredIconLabelDescriptionList"/>
    <dgm:cxn modelId="{9CA1992B-D4CA-4D3A-82D9-CD26F4E814ED}" type="presOf" srcId="{0D721155-0353-4B7B-B34D-109F55FBF7B6}" destId="{9D2A632A-D656-4F5C-B0DD-E968B2B8855E}" srcOrd="0" destOrd="0" presId="urn:microsoft.com/office/officeart/2018/5/layout/CenteredIconLabelDescriptionList"/>
    <dgm:cxn modelId="{E7F4092C-FCA8-4E78-AEBB-06BAEA59058F}" type="presOf" srcId="{903ED086-99A9-46DE-858E-7307F4DCD2F8}" destId="{903E43FA-65DB-4502-B463-2F529BE01D6A}" srcOrd="0" destOrd="1" presId="urn:microsoft.com/office/officeart/2018/5/layout/CenteredIconLabelDescriptionList"/>
    <dgm:cxn modelId="{76617530-233C-4A92-B0F7-8E992B10A037}" srcId="{E5933523-A309-41D3-ABC7-38F1330899F3}" destId="{A4D58C5B-C409-41E3-8933-559FF73BDF87}" srcOrd="1" destOrd="0" parTransId="{8E407FC0-7425-4113-AEFA-9CA592570AD8}" sibTransId="{BDB1E4E4-5DF2-4048-B5EA-3B6D8984CD45}"/>
    <dgm:cxn modelId="{F455AB36-D338-4536-BDA5-552C55CB049B}" srcId="{8C0B6F6F-0D31-4E4C-996A-A191CA0050B9}" destId="{678F424E-F9B0-4529-A1B2-B353550B7A29}" srcOrd="2" destOrd="0" parTransId="{B4AE6CD8-C0D4-41BC-8CA6-0B0BEC281E17}" sibTransId="{AFBE7EB1-64F6-47C3-BE4F-5F9CC20C9638}"/>
    <dgm:cxn modelId="{AD8AB841-7AC5-4F0B-8C3C-12F83AB2C817}" srcId="{A4D58C5B-C409-41E3-8933-559FF73BDF87}" destId="{CD778E90-9E6E-45A3-B86A-C0EE203CA563}" srcOrd="0" destOrd="0" parTransId="{93C7F2FF-A4DA-4A90-96D7-E3AD1B975ECC}" sibTransId="{6E8C9375-CF30-4038-AA03-7C11CD6B3FD5}"/>
    <dgm:cxn modelId="{6B2E6D66-654C-47C4-AF81-178F2556EC57}" srcId="{2DE45398-8E93-47B3-9768-6E1684780B25}" destId="{E5933523-A309-41D3-ABC7-38F1330899F3}" srcOrd="0" destOrd="0" parTransId="{F0777EB3-202B-498A-B749-750362917742}" sibTransId="{FEB7B782-E1D6-4ACF-A142-EA5FF62525ED}"/>
    <dgm:cxn modelId="{D8049B46-2F4E-49F1-8518-480436E58D27}" srcId="{0D721155-0353-4B7B-B34D-109F55FBF7B6}" destId="{751CB820-91D2-444B-9D79-6BC2B5DFE701}" srcOrd="1" destOrd="0" parTransId="{BDAFA2F6-DB88-4416-AC84-5DD1900E524F}" sibTransId="{2B5ADFFA-3D27-48DF-9389-057AC6F44E39}"/>
    <dgm:cxn modelId="{A1291F4F-3982-4982-B3C8-854804880346}" type="presOf" srcId="{751CB820-91D2-444B-9D79-6BC2B5DFE701}" destId="{D2BCEA9A-D69E-4572-8228-1F96556AEB94}" srcOrd="0" destOrd="4" presId="urn:microsoft.com/office/officeart/2018/5/layout/CenteredIconLabelDescriptionList"/>
    <dgm:cxn modelId="{37509B58-A48E-4F12-B81F-11330305FF36}" srcId="{8C0B6F6F-0D31-4E4C-996A-A191CA0050B9}" destId="{82B993AB-BD83-4948-AAB6-BA126AD58AB1}" srcOrd="0" destOrd="0" parTransId="{9EBB8E47-91DC-497E-8449-211E25A24B2B}" sibTransId="{A8B1ECB0-1EAA-45C7-9BAF-4D3E3EF11799}"/>
    <dgm:cxn modelId="{7353F478-9AC3-4A5B-BFD4-308D51D0CB81}" type="presOf" srcId="{9EB92459-FE75-4699-AEB6-21D46DC64838}" destId="{D2BCEA9A-D69E-4572-8228-1F96556AEB94}" srcOrd="0" destOrd="2" presId="urn:microsoft.com/office/officeart/2018/5/layout/CenteredIconLabelDescriptionList"/>
    <dgm:cxn modelId="{9EA00E86-2144-48F2-B7BF-CA7094EA5EE5}" type="presOf" srcId="{678F424E-F9B0-4529-A1B2-B353550B7A29}" destId="{D2BCEA9A-D69E-4572-8228-1F96556AEB94}" srcOrd="0" destOrd="3" presId="urn:microsoft.com/office/officeart/2018/5/layout/CenteredIconLabelDescriptionList"/>
    <dgm:cxn modelId="{19082496-C160-4D45-9E1C-2D0EDE025206}" srcId="{E5933523-A309-41D3-ABC7-38F1330899F3}" destId="{12AB208B-6C09-4A97-ACED-1E1BE1887671}" srcOrd="0" destOrd="0" parTransId="{4373525D-F134-4A7A-89D6-CB111C579253}" sibTransId="{B260B449-F61B-4C60-8311-7D3987E442E2}"/>
    <dgm:cxn modelId="{3F32A1AA-4F24-4D16-8EE1-C66B4208233F}" type="presOf" srcId="{E5933523-A309-41D3-ABC7-38F1330899F3}" destId="{FCF6162C-F270-4B98-A6C1-7E2CBB251529}" srcOrd="0" destOrd="0" presId="urn:microsoft.com/office/officeart/2018/5/layout/CenteredIconLabelDescriptionList"/>
    <dgm:cxn modelId="{54F65BBB-9B24-40B9-A4B0-4A62B770DF99}" srcId="{12AB208B-6C09-4A97-ACED-1E1BE1887671}" destId="{903ED086-99A9-46DE-858E-7307F4DCD2F8}" srcOrd="0" destOrd="0" parTransId="{0D4C708E-D1C9-4917-B380-82C3F0635F0B}" sibTransId="{EDED9A43-6328-4ECD-AE2D-B3E69CC28CC9}"/>
    <dgm:cxn modelId="{2043E4C6-CDBF-4D91-B988-0E595032C6F8}" srcId="{2DE45398-8E93-47B3-9768-6E1684780B25}" destId="{0D721155-0353-4B7B-B34D-109F55FBF7B6}" srcOrd="1" destOrd="0" parTransId="{D3C329E5-B842-4138-80FC-47E133984CBD}" sibTransId="{BE9AC546-331D-4D66-9359-88DDEF8662FD}"/>
    <dgm:cxn modelId="{0B8162D4-FCCD-49B0-878D-B8CC91D7DA3E}" type="presOf" srcId="{2DE45398-8E93-47B3-9768-6E1684780B25}" destId="{3A67A180-5C04-4A58-823E-5E1104079A0A}" srcOrd="0" destOrd="0" presId="urn:microsoft.com/office/officeart/2018/5/layout/CenteredIconLabelDescriptionList"/>
    <dgm:cxn modelId="{DC16EBDD-6408-477A-9A44-C2177BB96821}" type="presOf" srcId="{A4D58C5B-C409-41E3-8933-559FF73BDF87}" destId="{903E43FA-65DB-4502-B463-2F529BE01D6A}" srcOrd="0" destOrd="2" presId="urn:microsoft.com/office/officeart/2018/5/layout/CenteredIconLabelDescriptionList"/>
    <dgm:cxn modelId="{FF9354DE-F0BE-45ED-9FE5-1B59E81D1D31}" srcId="{0D721155-0353-4B7B-B34D-109F55FBF7B6}" destId="{8C0B6F6F-0D31-4E4C-996A-A191CA0050B9}" srcOrd="0" destOrd="0" parTransId="{CA46C340-CD7A-465C-9CFB-861455EC0756}" sibTransId="{3E77E3EE-3E9B-4A49-B39A-269FCD247B79}"/>
    <dgm:cxn modelId="{3BF1CEE1-604E-44C4-A64E-18216CA32D85}" srcId="{8C0B6F6F-0D31-4E4C-996A-A191CA0050B9}" destId="{9EB92459-FE75-4699-AEB6-21D46DC64838}" srcOrd="1" destOrd="0" parTransId="{D9D84053-FF8B-452A-B841-20798FE19EC6}" sibTransId="{0AEA0F61-029C-45B1-9773-83C995612414}"/>
    <dgm:cxn modelId="{F8933818-D247-4F88-84AF-59270D66552E}" type="presParOf" srcId="{3A67A180-5C04-4A58-823E-5E1104079A0A}" destId="{8B700B90-B326-4A45-A221-9A1D069A2201}" srcOrd="0" destOrd="0" presId="urn:microsoft.com/office/officeart/2018/5/layout/CenteredIconLabelDescriptionList"/>
    <dgm:cxn modelId="{F4AEAED3-5FDC-4F4E-A6C0-63481C5B8B9F}" type="presParOf" srcId="{8B700B90-B326-4A45-A221-9A1D069A2201}" destId="{FA3BEC26-C256-413F-A374-0766B2460EC6}" srcOrd="0" destOrd="0" presId="urn:microsoft.com/office/officeart/2018/5/layout/CenteredIconLabelDescriptionList"/>
    <dgm:cxn modelId="{6F9ABD11-9FD3-41B3-9E1E-7AC8FFA857C0}" type="presParOf" srcId="{8B700B90-B326-4A45-A221-9A1D069A2201}" destId="{624D900B-A9A1-4C42-B3DF-5E28FDC4337C}" srcOrd="1" destOrd="0" presId="urn:microsoft.com/office/officeart/2018/5/layout/CenteredIconLabelDescriptionList"/>
    <dgm:cxn modelId="{084540B2-A8C5-47A7-ADF5-32147CFA7491}" type="presParOf" srcId="{8B700B90-B326-4A45-A221-9A1D069A2201}" destId="{FCF6162C-F270-4B98-A6C1-7E2CBB251529}" srcOrd="2" destOrd="0" presId="urn:microsoft.com/office/officeart/2018/5/layout/CenteredIconLabelDescriptionList"/>
    <dgm:cxn modelId="{A59401CF-D637-45C9-A0EE-060DFE342C86}" type="presParOf" srcId="{8B700B90-B326-4A45-A221-9A1D069A2201}" destId="{91214AED-6BF8-4B40-89D9-42397983B2B7}" srcOrd="3" destOrd="0" presId="urn:microsoft.com/office/officeart/2018/5/layout/CenteredIconLabelDescriptionList"/>
    <dgm:cxn modelId="{1122AE7F-87C4-4482-9ABE-CBCBFCC293EC}" type="presParOf" srcId="{8B700B90-B326-4A45-A221-9A1D069A2201}" destId="{903E43FA-65DB-4502-B463-2F529BE01D6A}" srcOrd="4" destOrd="0" presId="urn:microsoft.com/office/officeart/2018/5/layout/CenteredIconLabelDescriptionList"/>
    <dgm:cxn modelId="{5F5818DE-77F6-4022-866E-CCC24DCEB7DC}" type="presParOf" srcId="{3A67A180-5C04-4A58-823E-5E1104079A0A}" destId="{B3D9C161-AE81-4051-B6C9-F48219225907}" srcOrd="1" destOrd="0" presId="urn:microsoft.com/office/officeart/2018/5/layout/CenteredIconLabelDescriptionList"/>
    <dgm:cxn modelId="{E5A9966F-DBD0-4EE4-BBDE-0E34115980C1}" type="presParOf" srcId="{3A67A180-5C04-4A58-823E-5E1104079A0A}" destId="{2B99DFF3-5682-480D-9775-8B15E3A55EA7}" srcOrd="2" destOrd="0" presId="urn:microsoft.com/office/officeart/2018/5/layout/CenteredIconLabelDescriptionList"/>
    <dgm:cxn modelId="{C61C5698-108B-41AA-88DB-4B0DFE20E1D2}" type="presParOf" srcId="{2B99DFF3-5682-480D-9775-8B15E3A55EA7}" destId="{835EEA14-DDE9-4463-8040-55D986EF18A1}" srcOrd="0" destOrd="0" presId="urn:microsoft.com/office/officeart/2018/5/layout/CenteredIconLabelDescriptionList"/>
    <dgm:cxn modelId="{9B366FBE-71AA-4957-97C8-CB36FE63BFD2}" type="presParOf" srcId="{2B99DFF3-5682-480D-9775-8B15E3A55EA7}" destId="{F0A9549F-9A2C-4EF6-9285-6F0723145060}" srcOrd="1" destOrd="0" presId="urn:microsoft.com/office/officeart/2018/5/layout/CenteredIconLabelDescriptionList"/>
    <dgm:cxn modelId="{C99645E6-B7B7-47B7-B607-99310861722F}" type="presParOf" srcId="{2B99DFF3-5682-480D-9775-8B15E3A55EA7}" destId="{9D2A632A-D656-4F5C-B0DD-E968B2B8855E}" srcOrd="2" destOrd="0" presId="urn:microsoft.com/office/officeart/2018/5/layout/CenteredIconLabelDescriptionList"/>
    <dgm:cxn modelId="{F92BC223-5486-40E6-97F9-5D3286BBBB3B}" type="presParOf" srcId="{2B99DFF3-5682-480D-9775-8B15E3A55EA7}" destId="{48A24A1A-7AE0-4F7E-B727-5C0B53974066}" srcOrd="3" destOrd="0" presId="urn:microsoft.com/office/officeart/2018/5/layout/CenteredIconLabelDescriptionList"/>
    <dgm:cxn modelId="{78FEF380-2BB6-41FE-9C71-22ADF3692884}" type="presParOf" srcId="{2B99DFF3-5682-480D-9775-8B15E3A55EA7}" destId="{D2BCEA9A-D69E-4572-8228-1F96556AEB94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F88DC67-9ACE-469D-A2C9-BDB42ACB293E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9837048-07F5-474E-A017-930880DB6A3D}">
      <dgm:prSet/>
      <dgm:spPr/>
      <dgm:t>
        <a:bodyPr/>
        <a:lstStyle/>
        <a:p>
          <a:r>
            <a:rPr lang="en-US"/>
            <a:t>Store chemicals away from food areas</a:t>
          </a:r>
        </a:p>
      </dgm:t>
    </dgm:pt>
    <dgm:pt modelId="{0028AB66-1766-49F7-9CE8-2CAEBAC3F513}" type="parTrans" cxnId="{203097D3-6615-45C8-9690-0CB318A2AB54}">
      <dgm:prSet/>
      <dgm:spPr/>
      <dgm:t>
        <a:bodyPr/>
        <a:lstStyle/>
        <a:p>
          <a:endParaRPr lang="en-US"/>
        </a:p>
      </dgm:t>
    </dgm:pt>
    <dgm:pt modelId="{6E49C7E4-1402-43F6-A1C0-A55CB214BE7E}" type="sibTrans" cxnId="{203097D3-6615-45C8-9690-0CB318A2AB54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2F01BB36-F64D-4A93-8E53-10B286E52DF3}">
      <dgm:prSet/>
      <dgm:spPr/>
      <dgm:t>
        <a:bodyPr/>
        <a:lstStyle/>
        <a:p>
          <a:r>
            <a:rPr lang="en-US"/>
            <a:t>Keep chemicals in original bottle with label</a:t>
          </a:r>
        </a:p>
      </dgm:t>
    </dgm:pt>
    <dgm:pt modelId="{F2606FE7-24E9-4FBD-B415-F8D627DC6212}" type="parTrans" cxnId="{8E05F3FB-ACDE-49B6-B6BE-02EC0A860920}">
      <dgm:prSet/>
      <dgm:spPr/>
      <dgm:t>
        <a:bodyPr/>
        <a:lstStyle/>
        <a:p>
          <a:endParaRPr lang="en-US"/>
        </a:p>
      </dgm:t>
    </dgm:pt>
    <dgm:pt modelId="{2FF0CE4D-04CD-4596-9354-7E89128B49E9}" type="sibTrans" cxnId="{8E05F3FB-ACDE-49B6-B6BE-02EC0A860920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17F90EA0-ABC9-407E-92FF-971A0F967F07}">
      <dgm:prSet/>
      <dgm:spPr/>
      <dgm:t>
        <a:bodyPr/>
        <a:lstStyle/>
        <a:p>
          <a:r>
            <a:rPr lang="en-US"/>
            <a:t>Never mix chemicals together</a:t>
          </a:r>
        </a:p>
      </dgm:t>
    </dgm:pt>
    <dgm:pt modelId="{04814DF5-C314-483E-A871-F9AE02D9842A}" type="parTrans" cxnId="{0E7F8B19-A771-4D3D-8D7D-15A14DF37AC3}">
      <dgm:prSet/>
      <dgm:spPr/>
      <dgm:t>
        <a:bodyPr/>
        <a:lstStyle/>
        <a:p>
          <a:endParaRPr lang="en-US"/>
        </a:p>
      </dgm:t>
    </dgm:pt>
    <dgm:pt modelId="{FC36BA5D-5437-4EB2-9159-1823C355A10F}" type="sibTrans" cxnId="{0E7F8B19-A771-4D3D-8D7D-15A14DF37AC3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FF3732C9-DF64-4FA9-BFF7-8FB6383D816B}">
      <dgm:prSet/>
      <dgm:spPr/>
      <dgm:t>
        <a:bodyPr/>
        <a:lstStyle/>
        <a:p>
          <a:r>
            <a:rPr lang="en-US"/>
            <a:t>Follow instructions on chemical label</a:t>
          </a:r>
        </a:p>
      </dgm:t>
    </dgm:pt>
    <dgm:pt modelId="{44856905-F553-41D1-ADA7-D8C9D5B8840B}" type="parTrans" cxnId="{C05893BA-4796-4F94-8AA3-F30411E17B54}">
      <dgm:prSet/>
      <dgm:spPr/>
      <dgm:t>
        <a:bodyPr/>
        <a:lstStyle/>
        <a:p>
          <a:endParaRPr lang="en-US"/>
        </a:p>
      </dgm:t>
    </dgm:pt>
    <dgm:pt modelId="{DAF0519C-F76D-49F7-BBD0-9B1D2540E89E}" type="sibTrans" cxnId="{C05893BA-4796-4F94-8AA3-F30411E17B54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EDFD3E33-AB70-4F34-977F-61BA28B11CCC}">
      <dgm:prSet/>
      <dgm:spPr/>
      <dgm:t>
        <a:bodyPr/>
        <a:lstStyle/>
        <a:p>
          <a:r>
            <a:rPr lang="en-US"/>
            <a:t>Use PPE(gloves, aprons, eye protection) when cleaning</a:t>
          </a:r>
        </a:p>
      </dgm:t>
    </dgm:pt>
    <dgm:pt modelId="{D47A2F10-F9DF-49D8-9534-46F7BECADA5B}" type="parTrans" cxnId="{368A1E31-EF42-4FB1-AFAA-356C3F30151D}">
      <dgm:prSet/>
      <dgm:spPr/>
      <dgm:t>
        <a:bodyPr/>
        <a:lstStyle/>
        <a:p>
          <a:endParaRPr lang="en-US"/>
        </a:p>
      </dgm:t>
    </dgm:pt>
    <dgm:pt modelId="{A203FDBF-D904-4521-9C99-6D2914416A76}" type="sibTrans" cxnId="{368A1E31-EF42-4FB1-AFAA-356C3F30151D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B86F28BE-5025-4265-93BC-B49F5CD9BEAA}">
      <dgm:prSet/>
      <dgm:spPr/>
      <dgm:t>
        <a:bodyPr/>
        <a:lstStyle/>
        <a:p>
          <a:r>
            <a:rPr lang="en-US"/>
            <a:t>Wash hands after cleaning </a:t>
          </a:r>
        </a:p>
      </dgm:t>
    </dgm:pt>
    <dgm:pt modelId="{C59FAF7B-8D4D-493D-9527-D4CE5A231D22}" type="parTrans" cxnId="{6586E60D-D221-4FD1-A19D-E9E006DC7EAB}">
      <dgm:prSet/>
      <dgm:spPr/>
      <dgm:t>
        <a:bodyPr/>
        <a:lstStyle/>
        <a:p>
          <a:endParaRPr lang="en-US"/>
        </a:p>
      </dgm:t>
    </dgm:pt>
    <dgm:pt modelId="{2014FA6A-B633-46B5-9D9E-223C7E450A60}" type="sibTrans" cxnId="{6586E60D-D221-4FD1-A19D-E9E006DC7EAB}">
      <dgm:prSet phldrT="6" phldr="0"/>
      <dgm:spPr/>
      <dgm:t>
        <a:bodyPr/>
        <a:lstStyle/>
        <a:p>
          <a:r>
            <a:rPr lang="en-US"/>
            <a:t>6</a:t>
          </a:r>
        </a:p>
      </dgm:t>
    </dgm:pt>
    <dgm:pt modelId="{DC296921-4D54-4088-AEC6-64D24BEF7B85}" type="pres">
      <dgm:prSet presAssocID="{EF88DC67-9ACE-469D-A2C9-BDB42ACB293E}" presName="linearFlow" presStyleCnt="0">
        <dgm:presLayoutVars>
          <dgm:dir/>
          <dgm:animLvl val="lvl"/>
          <dgm:resizeHandles val="exact"/>
        </dgm:presLayoutVars>
      </dgm:prSet>
      <dgm:spPr/>
    </dgm:pt>
    <dgm:pt modelId="{690AE5FC-4113-4171-AB6C-C1A91D715FDD}" type="pres">
      <dgm:prSet presAssocID="{49837048-07F5-474E-A017-930880DB6A3D}" presName="compositeNode" presStyleCnt="0"/>
      <dgm:spPr/>
    </dgm:pt>
    <dgm:pt modelId="{8DCC181E-C4E4-43D0-9458-86341F50D4F1}" type="pres">
      <dgm:prSet presAssocID="{49837048-07F5-474E-A017-930880DB6A3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EDB2969-C4AF-4B4C-8CE2-9E9816D78765}" type="pres">
      <dgm:prSet presAssocID="{49837048-07F5-474E-A017-930880DB6A3D}" presName="parSh" presStyleCnt="0"/>
      <dgm:spPr/>
    </dgm:pt>
    <dgm:pt modelId="{61251ACC-1623-4243-A4F6-C19B629BA13A}" type="pres">
      <dgm:prSet presAssocID="{49837048-07F5-474E-A017-930880DB6A3D}" presName="lineNode" presStyleLbl="alignAccFollowNode1" presStyleIdx="0" presStyleCnt="18"/>
      <dgm:spPr/>
    </dgm:pt>
    <dgm:pt modelId="{5A08CF51-E071-4A21-8274-F0710684C9FD}" type="pres">
      <dgm:prSet presAssocID="{49837048-07F5-474E-A017-930880DB6A3D}" presName="lineArrowNode" presStyleLbl="alignAccFollowNode1" presStyleIdx="1" presStyleCnt="18"/>
      <dgm:spPr/>
    </dgm:pt>
    <dgm:pt modelId="{34817313-9202-406B-AFBA-C961336F255A}" type="pres">
      <dgm:prSet presAssocID="{6E49C7E4-1402-43F6-A1C0-A55CB214BE7E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98A1AB6E-A9F6-4FA2-AE95-ADAEC9560367}" type="pres">
      <dgm:prSet presAssocID="{6E49C7E4-1402-43F6-A1C0-A55CB214BE7E}" presName="spacerBetweenCircleAndCallout" presStyleCnt="0">
        <dgm:presLayoutVars/>
      </dgm:prSet>
      <dgm:spPr/>
    </dgm:pt>
    <dgm:pt modelId="{64667308-2578-4768-BE1F-8763566A56DA}" type="pres">
      <dgm:prSet presAssocID="{49837048-07F5-474E-A017-930880DB6A3D}" presName="nodeText" presStyleLbl="alignAccFollowNode1" presStyleIdx="2" presStyleCnt="18">
        <dgm:presLayoutVars>
          <dgm:bulletEnabled val="1"/>
        </dgm:presLayoutVars>
      </dgm:prSet>
      <dgm:spPr/>
    </dgm:pt>
    <dgm:pt modelId="{BD6C3319-D807-4096-832F-D1034CB7C78F}" type="pres">
      <dgm:prSet presAssocID="{6E49C7E4-1402-43F6-A1C0-A55CB214BE7E}" presName="sibTransComposite" presStyleCnt="0"/>
      <dgm:spPr/>
    </dgm:pt>
    <dgm:pt modelId="{31824FBD-6E30-4C88-BE93-7875F7C836B7}" type="pres">
      <dgm:prSet presAssocID="{2F01BB36-F64D-4A93-8E53-10B286E52DF3}" presName="compositeNode" presStyleCnt="0"/>
      <dgm:spPr/>
    </dgm:pt>
    <dgm:pt modelId="{967E1755-1BF9-4580-9BF8-122A82310C17}" type="pres">
      <dgm:prSet presAssocID="{2F01BB36-F64D-4A93-8E53-10B286E52DF3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35D1F7D-F852-49F8-A2C8-063182FAA437}" type="pres">
      <dgm:prSet presAssocID="{2F01BB36-F64D-4A93-8E53-10B286E52DF3}" presName="parSh" presStyleCnt="0"/>
      <dgm:spPr/>
    </dgm:pt>
    <dgm:pt modelId="{0FCD2F42-D4A8-49CD-8282-D7C0A277CB78}" type="pres">
      <dgm:prSet presAssocID="{2F01BB36-F64D-4A93-8E53-10B286E52DF3}" presName="lineNode" presStyleLbl="alignAccFollowNode1" presStyleIdx="3" presStyleCnt="18"/>
      <dgm:spPr/>
    </dgm:pt>
    <dgm:pt modelId="{5FE1B4D3-64BA-4CEE-90FB-24CB2154EFC3}" type="pres">
      <dgm:prSet presAssocID="{2F01BB36-F64D-4A93-8E53-10B286E52DF3}" presName="lineArrowNode" presStyleLbl="alignAccFollowNode1" presStyleIdx="4" presStyleCnt="18"/>
      <dgm:spPr/>
    </dgm:pt>
    <dgm:pt modelId="{BC84F7E2-8A53-448C-B120-FA1C312C135F}" type="pres">
      <dgm:prSet presAssocID="{2FF0CE4D-04CD-4596-9354-7E89128B49E9}" presName="sibTransNodeCircle" presStyleLbl="alignNode1" presStyleIdx="1" presStyleCnt="6">
        <dgm:presLayoutVars>
          <dgm:chMax val="0"/>
          <dgm:bulletEnabled/>
        </dgm:presLayoutVars>
      </dgm:prSet>
      <dgm:spPr/>
    </dgm:pt>
    <dgm:pt modelId="{0763CBDF-74A1-408C-BF54-A153DA237C03}" type="pres">
      <dgm:prSet presAssocID="{2FF0CE4D-04CD-4596-9354-7E89128B49E9}" presName="spacerBetweenCircleAndCallout" presStyleCnt="0">
        <dgm:presLayoutVars/>
      </dgm:prSet>
      <dgm:spPr/>
    </dgm:pt>
    <dgm:pt modelId="{BE91B3F2-0689-4693-AFB2-040086E951C9}" type="pres">
      <dgm:prSet presAssocID="{2F01BB36-F64D-4A93-8E53-10B286E52DF3}" presName="nodeText" presStyleLbl="alignAccFollowNode1" presStyleIdx="5" presStyleCnt="18">
        <dgm:presLayoutVars>
          <dgm:bulletEnabled val="1"/>
        </dgm:presLayoutVars>
      </dgm:prSet>
      <dgm:spPr/>
    </dgm:pt>
    <dgm:pt modelId="{466388BE-830E-43B2-A537-2BCFE2CC753B}" type="pres">
      <dgm:prSet presAssocID="{2FF0CE4D-04CD-4596-9354-7E89128B49E9}" presName="sibTransComposite" presStyleCnt="0"/>
      <dgm:spPr/>
    </dgm:pt>
    <dgm:pt modelId="{C09A37A9-31B8-4FC2-8F02-7621677CB47C}" type="pres">
      <dgm:prSet presAssocID="{17F90EA0-ABC9-407E-92FF-971A0F967F07}" presName="compositeNode" presStyleCnt="0"/>
      <dgm:spPr/>
    </dgm:pt>
    <dgm:pt modelId="{0CCD0109-D139-44EC-8F9D-C5E6B27185E3}" type="pres">
      <dgm:prSet presAssocID="{17F90EA0-ABC9-407E-92FF-971A0F967F0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805C3EA-61CD-46BF-B786-10E3658F7755}" type="pres">
      <dgm:prSet presAssocID="{17F90EA0-ABC9-407E-92FF-971A0F967F07}" presName="parSh" presStyleCnt="0"/>
      <dgm:spPr/>
    </dgm:pt>
    <dgm:pt modelId="{7C7D7A19-252E-497C-AAF6-EC2A2E7F3F08}" type="pres">
      <dgm:prSet presAssocID="{17F90EA0-ABC9-407E-92FF-971A0F967F07}" presName="lineNode" presStyleLbl="alignAccFollowNode1" presStyleIdx="6" presStyleCnt="18"/>
      <dgm:spPr/>
    </dgm:pt>
    <dgm:pt modelId="{1B6F0A10-0103-4399-ACAA-523B95824D27}" type="pres">
      <dgm:prSet presAssocID="{17F90EA0-ABC9-407E-92FF-971A0F967F07}" presName="lineArrowNode" presStyleLbl="alignAccFollowNode1" presStyleIdx="7" presStyleCnt="18"/>
      <dgm:spPr/>
    </dgm:pt>
    <dgm:pt modelId="{A0DA3BFB-4603-4CE8-9F9F-C1B1D3E515D5}" type="pres">
      <dgm:prSet presAssocID="{FC36BA5D-5437-4EB2-9159-1823C355A10F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561EBE28-FB74-44E4-B322-8C99539EF6AC}" type="pres">
      <dgm:prSet presAssocID="{FC36BA5D-5437-4EB2-9159-1823C355A10F}" presName="spacerBetweenCircleAndCallout" presStyleCnt="0">
        <dgm:presLayoutVars/>
      </dgm:prSet>
      <dgm:spPr/>
    </dgm:pt>
    <dgm:pt modelId="{CF98366C-5CA1-4785-8A5A-688D6012F316}" type="pres">
      <dgm:prSet presAssocID="{17F90EA0-ABC9-407E-92FF-971A0F967F07}" presName="nodeText" presStyleLbl="alignAccFollowNode1" presStyleIdx="8" presStyleCnt="18">
        <dgm:presLayoutVars>
          <dgm:bulletEnabled val="1"/>
        </dgm:presLayoutVars>
      </dgm:prSet>
      <dgm:spPr/>
    </dgm:pt>
    <dgm:pt modelId="{F328BD40-D180-436D-9890-59670F6BB024}" type="pres">
      <dgm:prSet presAssocID="{FC36BA5D-5437-4EB2-9159-1823C355A10F}" presName="sibTransComposite" presStyleCnt="0"/>
      <dgm:spPr/>
    </dgm:pt>
    <dgm:pt modelId="{6449E41B-E99A-43A9-B746-E25316F142FE}" type="pres">
      <dgm:prSet presAssocID="{FF3732C9-DF64-4FA9-BFF7-8FB6383D816B}" presName="compositeNode" presStyleCnt="0"/>
      <dgm:spPr/>
    </dgm:pt>
    <dgm:pt modelId="{F08E81EB-9F73-4C56-91BA-007D7C157D72}" type="pres">
      <dgm:prSet presAssocID="{FF3732C9-DF64-4FA9-BFF7-8FB6383D816B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424DF2F-6BF7-4715-9038-6DF417B209CD}" type="pres">
      <dgm:prSet presAssocID="{FF3732C9-DF64-4FA9-BFF7-8FB6383D816B}" presName="parSh" presStyleCnt="0"/>
      <dgm:spPr/>
    </dgm:pt>
    <dgm:pt modelId="{AAA85A96-7B94-44E5-99FD-209916C3BA48}" type="pres">
      <dgm:prSet presAssocID="{FF3732C9-DF64-4FA9-BFF7-8FB6383D816B}" presName="lineNode" presStyleLbl="alignAccFollowNode1" presStyleIdx="9" presStyleCnt="18"/>
      <dgm:spPr/>
    </dgm:pt>
    <dgm:pt modelId="{5DB14168-245B-45E0-B511-EA589FD9A6A1}" type="pres">
      <dgm:prSet presAssocID="{FF3732C9-DF64-4FA9-BFF7-8FB6383D816B}" presName="lineArrowNode" presStyleLbl="alignAccFollowNode1" presStyleIdx="10" presStyleCnt="18"/>
      <dgm:spPr/>
    </dgm:pt>
    <dgm:pt modelId="{6A40E1E8-A421-4AB6-A9EC-C469073F6762}" type="pres">
      <dgm:prSet presAssocID="{DAF0519C-F76D-49F7-BBD0-9B1D2540E89E}" presName="sibTransNodeCircle" presStyleLbl="alignNode1" presStyleIdx="3" presStyleCnt="6">
        <dgm:presLayoutVars>
          <dgm:chMax val="0"/>
          <dgm:bulletEnabled/>
        </dgm:presLayoutVars>
      </dgm:prSet>
      <dgm:spPr/>
    </dgm:pt>
    <dgm:pt modelId="{2A7055F3-DF04-41C6-8A20-E96E5C12F7CA}" type="pres">
      <dgm:prSet presAssocID="{DAF0519C-F76D-49F7-BBD0-9B1D2540E89E}" presName="spacerBetweenCircleAndCallout" presStyleCnt="0">
        <dgm:presLayoutVars/>
      </dgm:prSet>
      <dgm:spPr/>
    </dgm:pt>
    <dgm:pt modelId="{4BB4ACC2-819E-4EAA-B4AE-29235D1769BE}" type="pres">
      <dgm:prSet presAssocID="{FF3732C9-DF64-4FA9-BFF7-8FB6383D816B}" presName="nodeText" presStyleLbl="alignAccFollowNode1" presStyleIdx="11" presStyleCnt="18">
        <dgm:presLayoutVars>
          <dgm:bulletEnabled val="1"/>
        </dgm:presLayoutVars>
      </dgm:prSet>
      <dgm:spPr/>
    </dgm:pt>
    <dgm:pt modelId="{A63CDA20-036C-4648-8D17-A130D8CE9FE6}" type="pres">
      <dgm:prSet presAssocID="{DAF0519C-F76D-49F7-BBD0-9B1D2540E89E}" presName="sibTransComposite" presStyleCnt="0"/>
      <dgm:spPr/>
    </dgm:pt>
    <dgm:pt modelId="{45BFD043-F99C-42B5-9250-EFA2BBBC5A60}" type="pres">
      <dgm:prSet presAssocID="{EDFD3E33-AB70-4F34-977F-61BA28B11CCC}" presName="compositeNode" presStyleCnt="0"/>
      <dgm:spPr/>
    </dgm:pt>
    <dgm:pt modelId="{3FC2EC7F-CF72-41DD-BD11-2D3C6F6FB3A2}" type="pres">
      <dgm:prSet presAssocID="{EDFD3E33-AB70-4F34-977F-61BA28B11CC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933933A-2ED8-45BF-982D-FADA988DD876}" type="pres">
      <dgm:prSet presAssocID="{EDFD3E33-AB70-4F34-977F-61BA28B11CCC}" presName="parSh" presStyleCnt="0"/>
      <dgm:spPr/>
    </dgm:pt>
    <dgm:pt modelId="{9D9F0554-FE7D-46E9-9CC2-49C130934BB3}" type="pres">
      <dgm:prSet presAssocID="{EDFD3E33-AB70-4F34-977F-61BA28B11CCC}" presName="lineNode" presStyleLbl="alignAccFollowNode1" presStyleIdx="12" presStyleCnt="18"/>
      <dgm:spPr/>
    </dgm:pt>
    <dgm:pt modelId="{A8DE80A1-A6DC-4A76-8485-0A13786B0690}" type="pres">
      <dgm:prSet presAssocID="{EDFD3E33-AB70-4F34-977F-61BA28B11CCC}" presName="lineArrowNode" presStyleLbl="alignAccFollowNode1" presStyleIdx="13" presStyleCnt="18"/>
      <dgm:spPr/>
    </dgm:pt>
    <dgm:pt modelId="{D103506F-AD73-4D3E-BB83-F5EFEBFF70C5}" type="pres">
      <dgm:prSet presAssocID="{A203FDBF-D904-4521-9C99-6D2914416A76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7D384F73-9579-4024-BBA2-E4C03F1EE4EF}" type="pres">
      <dgm:prSet presAssocID="{A203FDBF-D904-4521-9C99-6D2914416A76}" presName="spacerBetweenCircleAndCallout" presStyleCnt="0">
        <dgm:presLayoutVars/>
      </dgm:prSet>
      <dgm:spPr/>
    </dgm:pt>
    <dgm:pt modelId="{7F862F29-A111-457F-BD1D-3D13E458E045}" type="pres">
      <dgm:prSet presAssocID="{EDFD3E33-AB70-4F34-977F-61BA28B11CCC}" presName="nodeText" presStyleLbl="alignAccFollowNode1" presStyleIdx="14" presStyleCnt="18">
        <dgm:presLayoutVars>
          <dgm:bulletEnabled val="1"/>
        </dgm:presLayoutVars>
      </dgm:prSet>
      <dgm:spPr/>
    </dgm:pt>
    <dgm:pt modelId="{59F6AFCC-B27F-4469-9ECE-01B97E6DB349}" type="pres">
      <dgm:prSet presAssocID="{A203FDBF-D904-4521-9C99-6D2914416A76}" presName="sibTransComposite" presStyleCnt="0"/>
      <dgm:spPr/>
    </dgm:pt>
    <dgm:pt modelId="{E8D490F7-6B82-4B27-897F-F6BF35BB2B6B}" type="pres">
      <dgm:prSet presAssocID="{B86F28BE-5025-4265-93BC-B49F5CD9BEAA}" presName="compositeNode" presStyleCnt="0"/>
      <dgm:spPr/>
    </dgm:pt>
    <dgm:pt modelId="{A49D298E-8DC9-4A05-A4D0-9377749BD83E}" type="pres">
      <dgm:prSet presAssocID="{B86F28BE-5025-4265-93BC-B49F5CD9BEA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A1DAEF8-874E-49A0-ADB2-6D1DF20C1431}" type="pres">
      <dgm:prSet presAssocID="{B86F28BE-5025-4265-93BC-B49F5CD9BEAA}" presName="parSh" presStyleCnt="0"/>
      <dgm:spPr/>
    </dgm:pt>
    <dgm:pt modelId="{CFF5E83B-3FE5-4BCC-AE3F-984F14E225D4}" type="pres">
      <dgm:prSet presAssocID="{B86F28BE-5025-4265-93BC-B49F5CD9BEAA}" presName="lineNode" presStyleLbl="alignAccFollowNode1" presStyleIdx="15" presStyleCnt="18"/>
      <dgm:spPr/>
    </dgm:pt>
    <dgm:pt modelId="{A0633057-4F0A-485C-8B74-9638CC133A48}" type="pres">
      <dgm:prSet presAssocID="{B86F28BE-5025-4265-93BC-B49F5CD9BEAA}" presName="lineArrowNode" presStyleLbl="alignAccFollowNode1" presStyleIdx="16" presStyleCnt="18"/>
      <dgm:spPr/>
    </dgm:pt>
    <dgm:pt modelId="{CF75A600-BA82-444F-A7BE-97D8C2CDB118}" type="pres">
      <dgm:prSet presAssocID="{2014FA6A-B633-46B5-9D9E-223C7E450A60}" presName="sibTransNodeCircle" presStyleLbl="alignNode1" presStyleIdx="5" presStyleCnt="6">
        <dgm:presLayoutVars>
          <dgm:chMax val="0"/>
          <dgm:bulletEnabled/>
        </dgm:presLayoutVars>
      </dgm:prSet>
      <dgm:spPr/>
    </dgm:pt>
    <dgm:pt modelId="{DFD4F35D-76F4-4BBB-952D-99D24A471F1F}" type="pres">
      <dgm:prSet presAssocID="{2014FA6A-B633-46B5-9D9E-223C7E450A60}" presName="spacerBetweenCircleAndCallout" presStyleCnt="0">
        <dgm:presLayoutVars/>
      </dgm:prSet>
      <dgm:spPr/>
    </dgm:pt>
    <dgm:pt modelId="{4F629695-1126-43F2-8B10-26FF5DAB6D9E}" type="pres">
      <dgm:prSet presAssocID="{B86F28BE-5025-4265-93BC-B49F5CD9BEAA}" presName="nodeText" presStyleLbl="alignAccFollowNode1" presStyleIdx="17" presStyleCnt="18">
        <dgm:presLayoutVars>
          <dgm:bulletEnabled val="1"/>
        </dgm:presLayoutVars>
      </dgm:prSet>
      <dgm:spPr/>
    </dgm:pt>
  </dgm:ptLst>
  <dgm:cxnLst>
    <dgm:cxn modelId="{6586E60D-D221-4FD1-A19D-E9E006DC7EAB}" srcId="{EF88DC67-9ACE-469D-A2C9-BDB42ACB293E}" destId="{B86F28BE-5025-4265-93BC-B49F5CD9BEAA}" srcOrd="5" destOrd="0" parTransId="{C59FAF7B-8D4D-493D-9527-D4CE5A231D22}" sibTransId="{2014FA6A-B633-46B5-9D9E-223C7E450A60}"/>
    <dgm:cxn modelId="{0E7F8B19-A771-4D3D-8D7D-15A14DF37AC3}" srcId="{EF88DC67-9ACE-469D-A2C9-BDB42ACB293E}" destId="{17F90EA0-ABC9-407E-92FF-971A0F967F07}" srcOrd="2" destOrd="0" parTransId="{04814DF5-C314-483E-A871-F9AE02D9842A}" sibTransId="{FC36BA5D-5437-4EB2-9159-1823C355A10F}"/>
    <dgm:cxn modelId="{368A1E31-EF42-4FB1-AFAA-356C3F30151D}" srcId="{EF88DC67-9ACE-469D-A2C9-BDB42ACB293E}" destId="{EDFD3E33-AB70-4F34-977F-61BA28B11CCC}" srcOrd="4" destOrd="0" parTransId="{D47A2F10-F9DF-49D8-9534-46F7BECADA5B}" sibTransId="{A203FDBF-D904-4521-9C99-6D2914416A76}"/>
    <dgm:cxn modelId="{AD7B3D3E-2E50-49AD-B43D-25135A788B8C}" type="presOf" srcId="{FF3732C9-DF64-4FA9-BFF7-8FB6383D816B}" destId="{4BB4ACC2-819E-4EAA-B4AE-29235D1769BE}" srcOrd="0" destOrd="0" presId="urn:microsoft.com/office/officeart/2016/7/layout/LinearArrowProcessNumbered"/>
    <dgm:cxn modelId="{2E2AC460-D8E4-4BA8-A5F0-F8B1C4B45258}" type="presOf" srcId="{DAF0519C-F76D-49F7-BBD0-9B1D2540E89E}" destId="{6A40E1E8-A421-4AB6-A9EC-C469073F6762}" srcOrd="0" destOrd="0" presId="urn:microsoft.com/office/officeart/2016/7/layout/LinearArrowProcessNumbered"/>
    <dgm:cxn modelId="{8C12164C-C75C-4C21-B977-040A6F7DFE37}" type="presOf" srcId="{FC36BA5D-5437-4EB2-9159-1823C355A10F}" destId="{A0DA3BFB-4603-4CE8-9F9F-C1B1D3E515D5}" srcOrd="0" destOrd="0" presId="urn:microsoft.com/office/officeart/2016/7/layout/LinearArrowProcessNumbered"/>
    <dgm:cxn modelId="{B9760970-A838-4755-AAA6-B974B43D3074}" type="presOf" srcId="{2F01BB36-F64D-4A93-8E53-10B286E52DF3}" destId="{BE91B3F2-0689-4693-AFB2-040086E951C9}" srcOrd="0" destOrd="0" presId="urn:microsoft.com/office/officeart/2016/7/layout/LinearArrowProcessNumbered"/>
    <dgm:cxn modelId="{30F27675-217D-4E51-B260-2C4D8E493965}" type="presOf" srcId="{2FF0CE4D-04CD-4596-9354-7E89128B49E9}" destId="{BC84F7E2-8A53-448C-B120-FA1C312C135F}" srcOrd="0" destOrd="0" presId="urn:microsoft.com/office/officeart/2016/7/layout/LinearArrowProcessNumbered"/>
    <dgm:cxn modelId="{82D0D786-F722-469D-A27A-8BFF761E407C}" type="presOf" srcId="{2014FA6A-B633-46B5-9D9E-223C7E450A60}" destId="{CF75A600-BA82-444F-A7BE-97D8C2CDB118}" srcOrd="0" destOrd="0" presId="urn:microsoft.com/office/officeart/2016/7/layout/LinearArrowProcessNumbered"/>
    <dgm:cxn modelId="{127AFD8C-8BE7-42E9-8285-A0E4895CDE90}" type="presOf" srcId="{EDFD3E33-AB70-4F34-977F-61BA28B11CCC}" destId="{7F862F29-A111-457F-BD1D-3D13E458E045}" srcOrd="0" destOrd="0" presId="urn:microsoft.com/office/officeart/2016/7/layout/LinearArrowProcessNumbered"/>
    <dgm:cxn modelId="{C05893BA-4796-4F94-8AA3-F30411E17B54}" srcId="{EF88DC67-9ACE-469D-A2C9-BDB42ACB293E}" destId="{FF3732C9-DF64-4FA9-BFF7-8FB6383D816B}" srcOrd="3" destOrd="0" parTransId="{44856905-F553-41D1-ADA7-D8C9D5B8840B}" sibTransId="{DAF0519C-F76D-49F7-BBD0-9B1D2540E89E}"/>
    <dgm:cxn modelId="{661C84C2-045A-4845-8054-AB12FB04B9AF}" type="presOf" srcId="{6E49C7E4-1402-43F6-A1C0-A55CB214BE7E}" destId="{34817313-9202-406B-AFBA-C961336F255A}" srcOrd="0" destOrd="0" presId="urn:microsoft.com/office/officeart/2016/7/layout/LinearArrowProcessNumbered"/>
    <dgm:cxn modelId="{F46298C7-388A-4996-92F1-1F587FA3A635}" type="presOf" srcId="{B86F28BE-5025-4265-93BC-B49F5CD9BEAA}" destId="{4F629695-1126-43F2-8B10-26FF5DAB6D9E}" srcOrd="0" destOrd="0" presId="urn:microsoft.com/office/officeart/2016/7/layout/LinearArrowProcessNumbered"/>
    <dgm:cxn modelId="{6E281BCC-4F35-4400-B25F-81C2276AE45D}" type="presOf" srcId="{EF88DC67-9ACE-469D-A2C9-BDB42ACB293E}" destId="{DC296921-4D54-4088-AEC6-64D24BEF7B85}" srcOrd="0" destOrd="0" presId="urn:microsoft.com/office/officeart/2016/7/layout/LinearArrowProcessNumbered"/>
    <dgm:cxn modelId="{B3C120CD-4B7C-4678-BE69-E08B75DA9324}" type="presOf" srcId="{A203FDBF-D904-4521-9C99-6D2914416A76}" destId="{D103506F-AD73-4D3E-BB83-F5EFEBFF70C5}" srcOrd="0" destOrd="0" presId="urn:microsoft.com/office/officeart/2016/7/layout/LinearArrowProcessNumbered"/>
    <dgm:cxn modelId="{203097D3-6615-45C8-9690-0CB318A2AB54}" srcId="{EF88DC67-9ACE-469D-A2C9-BDB42ACB293E}" destId="{49837048-07F5-474E-A017-930880DB6A3D}" srcOrd="0" destOrd="0" parTransId="{0028AB66-1766-49F7-9CE8-2CAEBAC3F513}" sibTransId="{6E49C7E4-1402-43F6-A1C0-A55CB214BE7E}"/>
    <dgm:cxn modelId="{37742DED-935C-40C2-B988-EF16B73A11A0}" type="presOf" srcId="{49837048-07F5-474E-A017-930880DB6A3D}" destId="{64667308-2578-4768-BE1F-8763566A56DA}" srcOrd="0" destOrd="0" presId="urn:microsoft.com/office/officeart/2016/7/layout/LinearArrowProcessNumbered"/>
    <dgm:cxn modelId="{8E05F3FB-ACDE-49B6-B6BE-02EC0A860920}" srcId="{EF88DC67-9ACE-469D-A2C9-BDB42ACB293E}" destId="{2F01BB36-F64D-4A93-8E53-10B286E52DF3}" srcOrd="1" destOrd="0" parTransId="{F2606FE7-24E9-4FBD-B415-F8D627DC6212}" sibTransId="{2FF0CE4D-04CD-4596-9354-7E89128B49E9}"/>
    <dgm:cxn modelId="{02E3C8FF-2350-488C-8565-561656EEE91B}" type="presOf" srcId="{17F90EA0-ABC9-407E-92FF-971A0F967F07}" destId="{CF98366C-5CA1-4785-8A5A-688D6012F316}" srcOrd="0" destOrd="0" presId="urn:microsoft.com/office/officeart/2016/7/layout/LinearArrowProcessNumbered"/>
    <dgm:cxn modelId="{D7BA658E-CE5B-4026-8C37-95826B390171}" type="presParOf" srcId="{DC296921-4D54-4088-AEC6-64D24BEF7B85}" destId="{690AE5FC-4113-4171-AB6C-C1A91D715FDD}" srcOrd="0" destOrd="0" presId="urn:microsoft.com/office/officeart/2016/7/layout/LinearArrowProcessNumbered"/>
    <dgm:cxn modelId="{3DBCC52E-802D-4F6F-9CF7-E71BBF4A0FFE}" type="presParOf" srcId="{690AE5FC-4113-4171-AB6C-C1A91D715FDD}" destId="{8DCC181E-C4E4-43D0-9458-86341F50D4F1}" srcOrd="0" destOrd="0" presId="urn:microsoft.com/office/officeart/2016/7/layout/LinearArrowProcessNumbered"/>
    <dgm:cxn modelId="{C9C52114-B7D2-4205-AD54-0E49693B5E12}" type="presParOf" srcId="{690AE5FC-4113-4171-AB6C-C1A91D715FDD}" destId="{2EDB2969-C4AF-4B4C-8CE2-9E9816D78765}" srcOrd="1" destOrd="0" presId="urn:microsoft.com/office/officeart/2016/7/layout/LinearArrowProcessNumbered"/>
    <dgm:cxn modelId="{B9542143-4CFD-4B25-A90A-3DF8FF3EC957}" type="presParOf" srcId="{2EDB2969-C4AF-4B4C-8CE2-9E9816D78765}" destId="{61251ACC-1623-4243-A4F6-C19B629BA13A}" srcOrd="0" destOrd="0" presId="urn:microsoft.com/office/officeart/2016/7/layout/LinearArrowProcessNumbered"/>
    <dgm:cxn modelId="{4BF04751-2399-44E2-9D13-107AD90FE35B}" type="presParOf" srcId="{2EDB2969-C4AF-4B4C-8CE2-9E9816D78765}" destId="{5A08CF51-E071-4A21-8274-F0710684C9FD}" srcOrd="1" destOrd="0" presId="urn:microsoft.com/office/officeart/2016/7/layout/LinearArrowProcessNumbered"/>
    <dgm:cxn modelId="{C352AFE9-1934-4066-9095-D3BA5DA3B0E4}" type="presParOf" srcId="{2EDB2969-C4AF-4B4C-8CE2-9E9816D78765}" destId="{34817313-9202-406B-AFBA-C961336F255A}" srcOrd="2" destOrd="0" presId="urn:microsoft.com/office/officeart/2016/7/layout/LinearArrowProcessNumbered"/>
    <dgm:cxn modelId="{87556938-5537-4500-82E4-C2F0D3130AA6}" type="presParOf" srcId="{2EDB2969-C4AF-4B4C-8CE2-9E9816D78765}" destId="{98A1AB6E-A9F6-4FA2-AE95-ADAEC9560367}" srcOrd="3" destOrd="0" presId="urn:microsoft.com/office/officeart/2016/7/layout/LinearArrowProcessNumbered"/>
    <dgm:cxn modelId="{879FEFE0-ECD9-4921-9EFC-3572238D70B9}" type="presParOf" srcId="{690AE5FC-4113-4171-AB6C-C1A91D715FDD}" destId="{64667308-2578-4768-BE1F-8763566A56DA}" srcOrd="2" destOrd="0" presId="urn:microsoft.com/office/officeart/2016/7/layout/LinearArrowProcessNumbered"/>
    <dgm:cxn modelId="{30DC0344-863A-4A49-B931-7EB4A1BF84CA}" type="presParOf" srcId="{DC296921-4D54-4088-AEC6-64D24BEF7B85}" destId="{BD6C3319-D807-4096-832F-D1034CB7C78F}" srcOrd="1" destOrd="0" presId="urn:microsoft.com/office/officeart/2016/7/layout/LinearArrowProcessNumbered"/>
    <dgm:cxn modelId="{79D49D5B-26A5-4A60-96BE-CCA5DBEBA4FB}" type="presParOf" srcId="{DC296921-4D54-4088-AEC6-64D24BEF7B85}" destId="{31824FBD-6E30-4C88-BE93-7875F7C836B7}" srcOrd="2" destOrd="0" presId="urn:microsoft.com/office/officeart/2016/7/layout/LinearArrowProcessNumbered"/>
    <dgm:cxn modelId="{12FFC872-DF9D-409A-AE2A-A4C656D1CBB7}" type="presParOf" srcId="{31824FBD-6E30-4C88-BE93-7875F7C836B7}" destId="{967E1755-1BF9-4580-9BF8-122A82310C17}" srcOrd="0" destOrd="0" presId="urn:microsoft.com/office/officeart/2016/7/layout/LinearArrowProcessNumbered"/>
    <dgm:cxn modelId="{48E0CAD7-06E0-44A6-B903-B6BF8C5E1FE0}" type="presParOf" srcId="{31824FBD-6E30-4C88-BE93-7875F7C836B7}" destId="{835D1F7D-F852-49F8-A2C8-063182FAA437}" srcOrd="1" destOrd="0" presId="urn:microsoft.com/office/officeart/2016/7/layout/LinearArrowProcessNumbered"/>
    <dgm:cxn modelId="{837670AC-7988-4EAE-A7DE-92A2CEC0F263}" type="presParOf" srcId="{835D1F7D-F852-49F8-A2C8-063182FAA437}" destId="{0FCD2F42-D4A8-49CD-8282-D7C0A277CB78}" srcOrd="0" destOrd="0" presId="urn:microsoft.com/office/officeart/2016/7/layout/LinearArrowProcessNumbered"/>
    <dgm:cxn modelId="{C1FF9FB6-5570-4787-B1A4-83E5F8E141F8}" type="presParOf" srcId="{835D1F7D-F852-49F8-A2C8-063182FAA437}" destId="{5FE1B4D3-64BA-4CEE-90FB-24CB2154EFC3}" srcOrd="1" destOrd="0" presId="urn:microsoft.com/office/officeart/2016/7/layout/LinearArrowProcessNumbered"/>
    <dgm:cxn modelId="{A0C61226-0B0A-4606-AC10-F7DA8F1D29D4}" type="presParOf" srcId="{835D1F7D-F852-49F8-A2C8-063182FAA437}" destId="{BC84F7E2-8A53-448C-B120-FA1C312C135F}" srcOrd="2" destOrd="0" presId="urn:microsoft.com/office/officeart/2016/7/layout/LinearArrowProcessNumbered"/>
    <dgm:cxn modelId="{F2097394-CC4E-4D65-B4CE-2169F011B84B}" type="presParOf" srcId="{835D1F7D-F852-49F8-A2C8-063182FAA437}" destId="{0763CBDF-74A1-408C-BF54-A153DA237C03}" srcOrd="3" destOrd="0" presId="urn:microsoft.com/office/officeart/2016/7/layout/LinearArrowProcessNumbered"/>
    <dgm:cxn modelId="{56BE9815-FF74-4F6B-A4E7-D4F3574BFDD0}" type="presParOf" srcId="{31824FBD-6E30-4C88-BE93-7875F7C836B7}" destId="{BE91B3F2-0689-4693-AFB2-040086E951C9}" srcOrd="2" destOrd="0" presId="urn:microsoft.com/office/officeart/2016/7/layout/LinearArrowProcessNumbered"/>
    <dgm:cxn modelId="{BF4CC82D-549A-4306-93F8-CF1261AC4D59}" type="presParOf" srcId="{DC296921-4D54-4088-AEC6-64D24BEF7B85}" destId="{466388BE-830E-43B2-A537-2BCFE2CC753B}" srcOrd="3" destOrd="0" presId="urn:microsoft.com/office/officeart/2016/7/layout/LinearArrowProcessNumbered"/>
    <dgm:cxn modelId="{EA291CA0-209E-41A9-A3D8-9FD5C2720675}" type="presParOf" srcId="{DC296921-4D54-4088-AEC6-64D24BEF7B85}" destId="{C09A37A9-31B8-4FC2-8F02-7621677CB47C}" srcOrd="4" destOrd="0" presId="urn:microsoft.com/office/officeart/2016/7/layout/LinearArrowProcessNumbered"/>
    <dgm:cxn modelId="{26BD0A0C-ABF1-49BB-AEFE-881B79D9C8F8}" type="presParOf" srcId="{C09A37A9-31B8-4FC2-8F02-7621677CB47C}" destId="{0CCD0109-D139-44EC-8F9D-C5E6B27185E3}" srcOrd="0" destOrd="0" presId="urn:microsoft.com/office/officeart/2016/7/layout/LinearArrowProcessNumbered"/>
    <dgm:cxn modelId="{2FFBC430-DB0D-498D-A122-639A1A10D192}" type="presParOf" srcId="{C09A37A9-31B8-4FC2-8F02-7621677CB47C}" destId="{6805C3EA-61CD-46BF-B786-10E3658F7755}" srcOrd="1" destOrd="0" presId="urn:microsoft.com/office/officeart/2016/7/layout/LinearArrowProcessNumbered"/>
    <dgm:cxn modelId="{AA197834-944F-4F77-90A3-2C7C86C1AEAF}" type="presParOf" srcId="{6805C3EA-61CD-46BF-B786-10E3658F7755}" destId="{7C7D7A19-252E-497C-AAF6-EC2A2E7F3F08}" srcOrd="0" destOrd="0" presId="urn:microsoft.com/office/officeart/2016/7/layout/LinearArrowProcessNumbered"/>
    <dgm:cxn modelId="{28356A07-7E45-439C-AF67-0D9E57A77D73}" type="presParOf" srcId="{6805C3EA-61CD-46BF-B786-10E3658F7755}" destId="{1B6F0A10-0103-4399-ACAA-523B95824D27}" srcOrd="1" destOrd="0" presId="urn:microsoft.com/office/officeart/2016/7/layout/LinearArrowProcessNumbered"/>
    <dgm:cxn modelId="{0ED53E35-B7BE-4E94-8081-96EBC036E536}" type="presParOf" srcId="{6805C3EA-61CD-46BF-B786-10E3658F7755}" destId="{A0DA3BFB-4603-4CE8-9F9F-C1B1D3E515D5}" srcOrd="2" destOrd="0" presId="urn:microsoft.com/office/officeart/2016/7/layout/LinearArrowProcessNumbered"/>
    <dgm:cxn modelId="{81DF9A89-31FB-4653-B5C0-291A90DB316A}" type="presParOf" srcId="{6805C3EA-61CD-46BF-B786-10E3658F7755}" destId="{561EBE28-FB74-44E4-B322-8C99539EF6AC}" srcOrd="3" destOrd="0" presId="urn:microsoft.com/office/officeart/2016/7/layout/LinearArrowProcessNumbered"/>
    <dgm:cxn modelId="{3312ED98-4655-4E7B-B900-8F8C29F900BC}" type="presParOf" srcId="{C09A37A9-31B8-4FC2-8F02-7621677CB47C}" destId="{CF98366C-5CA1-4785-8A5A-688D6012F316}" srcOrd="2" destOrd="0" presId="urn:microsoft.com/office/officeart/2016/7/layout/LinearArrowProcessNumbered"/>
    <dgm:cxn modelId="{137D1FA5-990F-43D6-8BE4-8F69825971F6}" type="presParOf" srcId="{DC296921-4D54-4088-AEC6-64D24BEF7B85}" destId="{F328BD40-D180-436D-9890-59670F6BB024}" srcOrd="5" destOrd="0" presId="urn:microsoft.com/office/officeart/2016/7/layout/LinearArrowProcessNumbered"/>
    <dgm:cxn modelId="{0C82944A-C94B-4636-80A5-6CAAE85826CD}" type="presParOf" srcId="{DC296921-4D54-4088-AEC6-64D24BEF7B85}" destId="{6449E41B-E99A-43A9-B746-E25316F142FE}" srcOrd="6" destOrd="0" presId="urn:microsoft.com/office/officeart/2016/7/layout/LinearArrowProcessNumbered"/>
    <dgm:cxn modelId="{83FED358-B3CC-4068-AAD9-B626A1E39339}" type="presParOf" srcId="{6449E41B-E99A-43A9-B746-E25316F142FE}" destId="{F08E81EB-9F73-4C56-91BA-007D7C157D72}" srcOrd="0" destOrd="0" presId="urn:microsoft.com/office/officeart/2016/7/layout/LinearArrowProcessNumbered"/>
    <dgm:cxn modelId="{754580B5-9AA6-4403-BC87-194DD93A7CD3}" type="presParOf" srcId="{6449E41B-E99A-43A9-B746-E25316F142FE}" destId="{E424DF2F-6BF7-4715-9038-6DF417B209CD}" srcOrd="1" destOrd="0" presId="urn:microsoft.com/office/officeart/2016/7/layout/LinearArrowProcessNumbered"/>
    <dgm:cxn modelId="{17C79410-0B50-4C93-B490-123242D7FC5F}" type="presParOf" srcId="{E424DF2F-6BF7-4715-9038-6DF417B209CD}" destId="{AAA85A96-7B94-44E5-99FD-209916C3BA48}" srcOrd="0" destOrd="0" presId="urn:microsoft.com/office/officeart/2016/7/layout/LinearArrowProcessNumbered"/>
    <dgm:cxn modelId="{FD01889A-07F7-4788-A192-D6E0868B0041}" type="presParOf" srcId="{E424DF2F-6BF7-4715-9038-6DF417B209CD}" destId="{5DB14168-245B-45E0-B511-EA589FD9A6A1}" srcOrd="1" destOrd="0" presId="urn:microsoft.com/office/officeart/2016/7/layout/LinearArrowProcessNumbered"/>
    <dgm:cxn modelId="{80FEC5E9-3758-4DDD-B9D6-195AE913E0BD}" type="presParOf" srcId="{E424DF2F-6BF7-4715-9038-6DF417B209CD}" destId="{6A40E1E8-A421-4AB6-A9EC-C469073F6762}" srcOrd="2" destOrd="0" presId="urn:microsoft.com/office/officeart/2016/7/layout/LinearArrowProcessNumbered"/>
    <dgm:cxn modelId="{CFF681A2-5CF7-4A16-885D-2A18E07D7431}" type="presParOf" srcId="{E424DF2F-6BF7-4715-9038-6DF417B209CD}" destId="{2A7055F3-DF04-41C6-8A20-E96E5C12F7CA}" srcOrd="3" destOrd="0" presId="urn:microsoft.com/office/officeart/2016/7/layout/LinearArrowProcessNumbered"/>
    <dgm:cxn modelId="{C6BCBAFE-2CE8-45DC-96F6-6147D6A5C428}" type="presParOf" srcId="{6449E41B-E99A-43A9-B746-E25316F142FE}" destId="{4BB4ACC2-819E-4EAA-B4AE-29235D1769BE}" srcOrd="2" destOrd="0" presId="urn:microsoft.com/office/officeart/2016/7/layout/LinearArrowProcessNumbered"/>
    <dgm:cxn modelId="{66C5381D-4DC6-4F6D-ACAA-EAEE62ABF88C}" type="presParOf" srcId="{DC296921-4D54-4088-AEC6-64D24BEF7B85}" destId="{A63CDA20-036C-4648-8D17-A130D8CE9FE6}" srcOrd="7" destOrd="0" presId="urn:microsoft.com/office/officeart/2016/7/layout/LinearArrowProcessNumbered"/>
    <dgm:cxn modelId="{0FA700C0-0AF6-4637-9ED5-0F777A0496A7}" type="presParOf" srcId="{DC296921-4D54-4088-AEC6-64D24BEF7B85}" destId="{45BFD043-F99C-42B5-9250-EFA2BBBC5A60}" srcOrd="8" destOrd="0" presId="urn:microsoft.com/office/officeart/2016/7/layout/LinearArrowProcessNumbered"/>
    <dgm:cxn modelId="{3BBF8E6E-213C-4F51-AFE8-AEEF047EF9AB}" type="presParOf" srcId="{45BFD043-F99C-42B5-9250-EFA2BBBC5A60}" destId="{3FC2EC7F-CF72-41DD-BD11-2D3C6F6FB3A2}" srcOrd="0" destOrd="0" presId="urn:microsoft.com/office/officeart/2016/7/layout/LinearArrowProcessNumbered"/>
    <dgm:cxn modelId="{EC669C17-7C38-4CB4-B97D-70FF8CF519BF}" type="presParOf" srcId="{45BFD043-F99C-42B5-9250-EFA2BBBC5A60}" destId="{8933933A-2ED8-45BF-982D-FADA988DD876}" srcOrd="1" destOrd="0" presId="urn:microsoft.com/office/officeart/2016/7/layout/LinearArrowProcessNumbered"/>
    <dgm:cxn modelId="{84F5FC5F-9F83-4100-B2F4-1EAA1424DA31}" type="presParOf" srcId="{8933933A-2ED8-45BF-982D-FADA988DD876}" destId="{9D9F0554-FE7D-46E9-9CC2-49C130934BB3}" srcOrd="0" destOrd="0" presId="urn:microsoft.com/office/officeart/2016/7/layout/LinearArrowProcessNumbered"/>
    <dgm:cxn modelId="{9291BA24-A474-4BFB-B780-041CC1A1622F}" type="presParOf" srcId="{8933933A-2ED8-45BF-982D-FADA988DD876}" destId="{A8DE80A1-A6DC-4A76-8485-0A13786B0690}" srcOrd="1" destOrd="0" presId="urn:microsoft.com/office/officeart/2016/7/layout/LinearArrowProcessNumbered"/>
    <dgm:cxn modelId="{902ACBAA-61AB-4882-8B9E-E8420BD8619D}" type="presParOf" srcId="{8933933A-2ED8-45BF-982D-FADA988DD876}" destId="{D103506F-AD73-4D3E-BB83-F5EFEBFF70C5}" srcOrd="2" destOrd="0" presId="urn:microsoft.com/office/officeart/2016/7/layout/LinearArrowProcessNumbered"/>
    <dgm:cxn modelId="{1BCF30DC-30C7-4E49-880A-1082F4659BB3}" type="presParOf" srcId="{8933933A-2ED8-45BF-982D-FADA988DD876}" destId="{7D384F73-9579-4024-BBA2-E4C03F1EE4EF}" srcOrd="3" destOrd="0" presId="urn:microsoft.com/office/officeart/2016/7/layout/LinearArrowProcessNumbered"/>
    <dgm:cxn modelId="{C4B35F29-1925-4F54-8B9D-C89D1F16C186}" type="presParOf" srcId="{45BFD043-F99C-42B5-9250-EFA2BBBC5A60}" destId="{7F862F29-A111-457F-BD1D-3D13E458E045}" srcOrd="2" destOrd="0" presId="urn:microsoft.com/office/officeart/2016/7/layout/LinearArrowProcessNumbered"/>
    <dgm:cxn modelId="{641DD63C-2FB4-430B-9CC9-9ED2B4AEBAF1}" type="presParOf" srcId="{DC296921-4D54-4088-AEC6-64D24BEF7B85}" destId="{59F6AFCC-B27F-4469-9ECE-01B97E6DB349}" srcOrd="9" destOrd="0" presId="urn:microsoft.com/office/officeart/2016/7/layout/LinearArrowProcessNumbered"/>
    <dgm:cxn modelId="{80A77668-7329-4EEE-8539-E6F0F43A34B2}" type="presParOf" srcId="{DC296921-4D54-4088-AEC6-64D24BEF7B85}" destId="{E8D490F7-6B82-4B27-897F-F6BF35BB2B6B}" srcOrd="10" destOrd="0" presId="urn:microsoft.com/office/officeart/2016/7/layout/LinearArrowProcessNumbered"/>
    <dgm:cxn modelId="{F139805C-4CFB-4041-9FA1-D22EBB71FBE6}" type="presParOf" srcId="{E8D490F7-6B82-4B27-897F-F6BF35BB2B6B}" destId="{A49D298E-8DC9-4A05-A4D0-9377749BD83E}" srcOrd="0" destOrd="0" presId="urn:microsoft.com/office/officeart/2016/7/layout/LinearArrowProcessNumbered"/>
    <dgm:cxn modelId="{22538B85-CC8E-4DF3-8123-14C29D696630}" type="presParOf" srcId="{E8D490F7-6B82-4B27-897F-F6BF35BB2B6B}" destId="{0A1DAEF8-874E-49A0-ADB2-6D1DF20C1431}" srcOrd="1" destOrd="0" presId="urn:microsoft.com/office/officeart/2016/7/layout/LinearArrowProcessNumbered"/>
    <dgm:cxn modelId="{2D3559CE-B1DE-4EBB-9432-B942BC3FBACC}" type="presParOf" srcId="{0A1DAEF8-874E-49A0-ADB2-6D1DF20C1431}" destId="{CFF5E83B-3FE5-4BCC-AE3F-984F14E225D4}" srcOrd="0" destOrd="0" presId="urn:microsoft.com/office/officeart/2016/7/layout/LinearArrowProcessNumbered"/>
    <dgm:cxn modelId="{0E9133EA-EFEF-403C-9508-77DE7188A677}" type="presParOf" srcId="{0A1DAEF8-874E-49A0-ADB2-6D1DF20C1431}" destId="{A0633057-4F0A-485C-8B74-9638CC133A48}" srcOrd="1" destOrd="0" presId="urn:microsoft.com/office/officeart/2016/7/layout/LinearArrowProcessNumbered"/>
    <dgm:cxn modelId="{5D4323DC-4591-4A4C-917A-4E61B4766405}" type="presParOf" srcId="{0A1DAEF8-874E-49A0-ADB2-6D1DF20C1431}" destId="{CF75A600-BA82-444F-A7BE-97D8C2CDB118}" srcOrd="2" destOrd="0" presId="urn:microsoft.com/office/officeart/2016/7/layout/LinearArrowProcessNumbered"/>
    <dgm:cxn modelId="{523E2FAB-9ED8-4AEB-88EB-005B3C463914}" type="presParOf" srcId="{0A1DAEF8-874E-49A0-ADB2-6D1DF20C1431}" destId="{DFD4F35D-76F4-4BBB-952D-99D24A471F1F}" srcOrd="3" destOrd="0" presId="urn:microsoft.com/office/officeart/2016/7/layout/LinearArrowProcessNumbered"/>
    <dgm:cxn modelId="{522CA550-3454-4491-A4FF-A19052F6A909}" type="presParOf" srcId="{E8D490F7-6B82-4B27-897F-F6BF35BB2B6B}" destId="{4F629695-1126-43F2-8B10-26FF5DAB6D9E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D8860C8-C9C0-412E-8CEA-3D9F11AF2417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C97C882-947F-46CE-ACE0-E2B98C2CE3C9}">
      <dgm:prSet/>
      <dgm:spPr/>
      <dgm:t>
        <a:bodyPr/>
        <a:lstStyle/>
        <a:p>
          <a:r>
            <a:rPr lang="en-US"/>
            <a:t>Prevent pests by limiting access to: </a:t>
          </a:r>
        </a:p>
      </dgm:t>
    </dgm:pt>
    <dgm:pt modelId="{2565A80A-2B24-45DE-BC97-A26FD9E106F2}" type="parTrans" cxnId="{B34909FB-EBE3-480A-AF43-AF9C1C616476}">
      <dgm:prSet/>
      <dgm:spPr/>
      <dgm:t>
        <a:bodyPr/>
        <a:lstStyle/>
        <a:p>
          <a:endParaRPr lang="en-US"/>
        </a:p>
      </dgm:t>
    </dgm:pt>
    <dgm:pt modelId="{4EA9E2EE-71D8-449B-A768-C168ACB08328}" type="sibTrans" cxnId="{B34909FB-EBE3-480A-AF43-AF9C1C616476}">
      <dgm:prSet/>
      <dgm:spPr/>
      <dgm:t>
        <a:bodyPr/>
        <a:lstStyle/>
        <a:p>
          <a:endParaRPr lang="en-US"/>
        </a:p>
      </dgm:t>
    </dgm:pt>
    <dgm:pt modelId="{562B5ADA-AFBC-4131-AA0C-0BDB65424CC3}">
      <dgm:prSet/>
      <dgm:spPr/>
      <dgm:t>
        <a:bodyPr/>
        <a:lstStyle/>
        <a:p>
          <a:r>
            <a:rPr lang="en-US"/>
            <a:t>FOOD</a:t>
          </a:r>
        </a:p>
      </dgm:t>
    </dgm:pt>
    <dgm:pt modelId="{C91CB31A-E83D-4A59-83BB-094DEB7E8275}" type="parTrans" cxnId="{25ACE62C-5923-4560-92B6-7720E940062C}">
      <dgm:prSet/>
      <dgm:spPr/>
      <dgm:t>
        <a:bodyPr/>
        <a:lstStyle/>
        <a:p>
          <a:endParaRPr lang="en-US"/>
        </a:p>
      </dgm:t>
    </dgm:pt>
    <dgm:pt modelId="{946CAFBA-1E3E-48BC-81E4-72607C904F7C}" type="sibTrans" cxnId="{25ACE62C-5923-4560-92B6-7720E940062C}">
      <dgm:prSet/>
      <dgm:spPr/>
      <dgm:t>
        <a:bodyPr/>
        <a:lstStyle/>
        <a:p>
          <a:endParaRPr lang="en-US"/>
        </a:p>
      </dgm:t>
    </dgm:pt>
    <dgm:pt modelId="{A6478B70-9797-4DA4-A9A7-B3CB365EA78A}">
      <dgm:prSet/>
      <dgm:spPr/>
      <dgm:t>
        <a:bodyPr/>
        <a:lstStyle/>
        <a:p>
          <a:r>
            <a:rPr lang="en-US"/>
            <a:t>Clean daily</a:t>
          </a:r>
        </a:p>
      </dgm:t>
    </dgm:pt>
    <dgm:pt modelId="{E4075C28-48E3-4B09-8D1E-D21A4B3A0F68}" type="parTrans" cxnId="{845C9243-4604-4B19-A5DE-E12D22D0C65A}">
      <dgm:prSet/>
      <dgm:spPr/>
      <dgm:t>
        <a:bodyPr/>
        <a:lstStyle/>
        <a:p>
          <a:endParaRPr lang="en-US"/>
        </a:p>
      </dgm:t>
    </dgm:pt>
    <dgm:pt modelId="{42106A29-D4F4-4D4A-82FE-79DAC6D8D77A}" type="sibTrans" cxnId="{845C9243-4604-4B19-A5DE-E12D22D0C65A}">
      <dgm:prSet/>
      <dgm:spPr/>
      <dgm:t>
        <a:bodyPr/>
        <a:lstStyle/>
        <a:p>
          <a:endParaRPr lang="en-US"/>
        </a:p>
      </dgm:t>
    </dgm:pt>
    <dgm:pt modelId="{E044E313-F13B-4728-BE30-25F8F645A48A}">
      <dgm:prSet/>
      <dgm:spPr/>
      <dgm:t>
        <a:bodyPr/>
        <a:lstStyle/>
        <a:p>
          <a:r>
            <a:rPr lang="en-US"/>
            <a:t>SHELTER</a:t>
          </a:r>
        </a:p>
      </dgm:t>
    </dgm:pt>
    <dgm:pt modelId="{5E706BE0-1CE5-41BA-8439-F830ED3F8B4A}" type="parTrans" cxnId="{75C51BD0-CE4E-4A67-8FD4-43ADA38A84D7}">
      <dgm:prSet/>
      <dgm:spPr/>
      <dgm:t>
        <a:bodyPr/>
        <a:lstStyle/>
        <a:p>
          <a:endParaRPr lang="en-US"/>
        </a:p>
      </dgm:t>
    </dgm:pt>
    <dgm:pt modelId="{BFF5955A-D301-43C5-8A30-526053498B9D}" type="sibTrans" cxnId="{75C51BD0-CE4E-4A67-8FD4-43ADA38A84D7}">
      <dgm:prSet/>
      <dgm:spPr/>
      <dgm:t>
        <a:bodyPr/>
        <a:lstStyle/>
        <a:p>
          <a:endParaRPr lang="en-US"/>
        </a:p>
      </dgm:t>
    </dgm:pt>
    <dgm:pt modelId="{281D2B7B-D746-4418-BE07-C8C1B1A03A9F}">
      <dgm:prSet/>
      <dgm:spPr/>
      <dgm:t>
        <a:bodyPr/>
        <a:lstStyle/>
        <a:p>
          <a:r>
            <a:rPr lang="en-US"/>
            <a:t>Reduce harborage areas by organizing storage, keeping items/equipment away from walls and off the floor </a:t>
          </a:r>
        </a:p>
      </dgm:t>
    </dgm:pt>
    <dgm:pt modelId="{3A89A05A-A680-4279-8148-58527DEF6491}" type="parTrans" cxnId="{FAA8A7B3-2FC3-4F3D-BE7A-4443A1444DC3}">
      <dgm:prSet/>
      <dgm:spPr/>
      <dgm:t>
        <a:bodyPr/>
        <a:lstStyle/>
        <a:p>
          <a:endParaRPr lang="en-US"/>
        </a:p>
      </dgm:t>
    </dgm:pt>
    <dgm:pt modelId="{22E48E7D-4D22-47B7-BC67-F1CB74FDA48A}" type="sibTrans" cxnId="{FAA8A7B3-2FC3-4F3D-BE7A-4443A1444DC3}">
      <dgm:prSet/>
      <dgm:spPr/>
      <dgm:t>
        <a:bodyPr/>
        <a:lstStyle/>
        <a:p>
          <a:endParaRPr lang="en-US"/>
        </a:p>
      </dgm:t>
    </dgm:pt>
    <dgm:pt modelId="{8FEFC22F-42E9-44B2-B72A-6B1673CB18C4}">
      <dgm:prSet/>
      <dgm:spPr/>
      <dgm:t>
        <a:bodyPr/>
        <a:lstStyle/>
        <a:p>
          <a:r>
            <a:rPr lang="en-US"/>
            <a:t>ACCESS</a:t>
          </a:r>
        </a:p>
      </dgm:t>
    </dgm:pt>
    <dgm:pt modelId="{85833F80-98F7-4211-83A4-F6DBFB952439}" type="parTrans" cxnId="{62AD3A23-E12C-4EDA-BFA9-1A226717480C}">
      <dgm:prSet/>
      <dgm:spPr/>
      <dgm:t>
        <a:bodyPr/>
        <a:lstStyle/>
        <a:p>
          <a:endParaRPr lang="en-US"/>
        </a:p>
      </dgm:t>
    </dgm:pt>
    <dgm:pt modelId="{79DE2982-A126-4025-B0FC-1C4A8A76C5E0}" type="sibTrans" cxnId="{62AD3A23-E12C-4EDA-BFA9-1A226717480C}">
      <dgm:prSet/>
      <dgm:spPr/>
      <dgm:t>
        <a:bodyPr/>
        <a:lstStyle/>
        <a:p>
          <a:endParaRPr lang="en-US"/>
        </a:p>
      </dgm:t>
    </dgm:pt>
    <dgm:pt modelId="{8FAE1E8B-50CB-4E35-B78F-555D51474FEA}">
      <dgm:prSet/>
      <dgm:spPr/>
      <dgm:t>
        <a:bodyPr/>
        <a:lstStyle/>
        <a:p>
          <a:r>
            <a:rPr lang="en-US"/>
            <a:t>Limit access by sealing cracks and keep tightly sealed doors</a:t>
          </a:r>
        </a:p>
      </dgm:t>
    </dgm:pt>
    <dgm:pt modelId="{732F3408-FE90-4E6A-B93F-60DB23C9C45D}" type="parTrans" cxnId="{66011DFE-3C96-443A-9B9E-8156765D8347}">
      <dgm:prSet/>
      <dgm:spPr/>
      <dgm:t>
        <a:bodyPr/>
        <a:lstStyle/>
        <a:p>
          <a:endParaRPr lang="en-US"/>
        </a:p>
      </dgm:t>
    </dgm:pt>
    <dgm:pt modelId="{DE2CE6B2-E5C9-4416-A4BB-6519058BD2D4}" type="sibTrans" cxnId="{66011DFE-3C96-443A-9B9E-8156765D8347}">
      <dgm:prSet/>
      <dgm:spPr/>
      <dgm:t>
        <a:bodyPr/>
        <a:lstStyle/>
        <a:p>
          <a:endParaRPr lang="en-US"/>
        </a:p>
      </dgm:t>
    </dgm:pt>
    <dgm:pt modelId="{2D68ABFF-E308-4DE9-A5C1-4167DB144D2D}" type="pres">
      <dgm:prSet presAssocID="{3D8860C8-C9C0-412E-8CEA-3D9F11AF2417}" presName="Name0" presStyleCnt="0">
        <dgm:presLayoutVars>
          <dgm:dir/>
          <dgm:animLvl val="lvl"/>
          <dgm:resizeHandles val="exact"/>
        </dgm:presLayoutVars>
      </dgm:prSet>
      <dgm:spPr/>
    </dgm:pt>
    <dgm:pt modelId="{27731E5C-C1E6-40E9-A477-9B959232AE39}" type="pres">
      <dgm:prSet presAssocID="{3C97C882-947F-46CE-ACE0-E2B98C2CE3C9}" presName="linNode" presStyleCnt="0"/>
      <dgm:spPr/>
    </dgm:pt>
    <dgm:pt modelId="{4F3D1558-56F9-4295-8156-07F0E9F965BC}" type="pres">
      <dgm:prSet presAssocID="{3C97C882-947F-46CE-ACE0-E2B98C2CE3C9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47FD438-3589-44DD-AFBF-07CCCB2322AB}" type="pres">
      <dgm:prSet presAssocID="{4EA9E2EE-71D8-449B-A768-C168ACB08328}" presName="sp" presStyleCnt="0"/>
      <dgm:spPr/>
    </dgm:pt>
    <dgm:pt modelId="{ED108CE9-1AD8-4843-A81C-5BD8F2B98EA3}" type="pres">
      <dgm:prSet presAssocID="{562B5ADA-AFBC-4131-AA0C-0BDB65424CC3}" presName="linNode" presStyleCnt="0"/>
      <dgm:spPr/>
    </dgm:pt>
    <dgm:pt modelId="{B2CB217E-9DB7-478F-A2CB-87BBDD50C6AA}" type="pres">
      <dgm:prSet presAssocID="{562B5ADA-AFBC-4131-AA0C-0BDB65424CC3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CF5E4388-A88D-427D-9EB3-31F20482EFAC}" type="pres">
      <dgm:prSet presAssocID="{562B5ADA-AFBC-4131-AA0C-0BDB65424CC3}" presName="descendantText" presStyleLbl="alignAccFollowNode1" presStyleIdx="0" presStyleCnt="3">
        <dgm:presLayoutVars>
          <dgm:bulletEnabled val="1"/>
        </dgm:presLayoutVars>
      </dgm:prSet>
      <dgm:spPr/>
    </dgm:pt>
    <dgm:pt modelId="{D9931E6E-3299-446E-93CE-AFE8FBCCF4A3}" type="pres">
      <dgm:prSet presAssocID="{946CAFBA-1E3E-48BC-81E4-72607C904F7C}" presName="sp" presStyleCnt="0"/>
      <dgm:spPr/>
    </dgm:pt>
    <dgm:pt modelId="{7CE6EE46-81B3-4866-A93D-5ADFC9C4A7DD}" type="pres">
      <dgm:prSet presAssocID="{E044E313-F13B-4728-BE30-25F8F645A48A}" presName="linNode" presStyleCnt="0"/>
      <dgm:spPr/>
    </dgm:pt>
    <dgm:pt modelId="{43D0FB71-0A04-40A4-8B99-852628C5EB25}" type="pres">
      <dgm:prSet presAssocID="{E044E313-F13B-4728-BE30-25F8F645A48A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97A1E4AB-4836-49C4-B9F6-0BFCF8FC16A1}" type="pres">
      <dgm:prSet presAssocID="{E044E313-F13B-4728-BE30-25F8F645A48A}" presName="descendantText" presStyleLbl="alignAccFollowNode1" presStyleIdx="1" presStyleCnt="3">
        <dgm:presLayoutVars>
          <dgm:bulletEnabled val="1"/>
        </dgm:presLayoutVars>
      </dgm:prSet>
      <dgm:spPr/>
    </dgm:pt>
    <dgm:pt modelId="{BE041C95-DC2E-460D-A86D-64EAF93D32DD}" type="pres">
      <dgm:prSet presAssocID="{BFF5955A-D301-43C5-8A30-526053498B9D}" presName="sp" presStyleCnt="0"/>
      <dgm:spPr/>
    </dgm:pt>
    <dgm:pt modelId="{9A53E746-089D-48F0-9A99-D2653853B6B0}" type="pres">
      <dgm:prSet presAssocID="{8FEFC22F-42E9-44B2-B72A-6B1673CB18C4}" presName="linNode" presStyleCnt="0"/>
      <dgm:spPr/>
    </dgm:pt>
    <dgm:pt modelId="{1212AA93-BAF4-4928-B4D3-73F81F97D8E9}" type="pres">
      <dgm:prSet presAssocID="{8FEFC22F-42E9-44B2-B72A-6B1673CB18C4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79E2A20F-8D3A-4309-9914-03585532E319}" type="pres">
      <dgm:prSet presAssocID="{8FEFC22F-42E9-44B2-B72A-6B1673CB18C4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28E4214-65A2-4059-AA85-F69D0CB30BF6}" type="presOf" srcId="{A6478B70-9797-4DA4-A9A7-B3CB365EA78A}" destId="{CF5E4388-A88D-427D-9EB3-31F20482EFAC}" srcOrd="0" destOrd="0" presId="urn:microsoft.com/office/officeart/2005/8/layout/vList5"/>
    <dgm:cxn modelId="{62AD3A23-E12C-4EDA-BFA9-1A226717480C}" srcId="{3D8860C8-C9C0-412E-8CEA-3D9F11AF2417}" destId="{8FEFC22F-42E9-44B2-B72A-6B1673CB18C4}" srcOrd="3" destOrd="0" parTransId="{85833F80-98F7-4211-83A4-F6DBFB952439}" sibTransId="{79DE2982-A126-4025-B0FC-1C4A8A76C5E0}"/>
    <dgm:cxn modelId="{DC184C2A-1C63-47AF-AD04-3AB6D6386487}" type="presOf" srcId="{8FAE1E8B-50CB-4E35-B78F-555D51474FEA}" destId="{79E2A20F-8D3A-4309-9914-03585532E319}" srcOrd="0" destOrd="0" presId="urn:microsoft.com/office/officeart/2005/8/layout/vList5"/>
    <dgm:cxn modelId="{25ACE62C-5923-4560-92B6-7720E940062C}" srcId="{3D8860C8-C9C0-412E-8CEA-3D9F11AF2417}" destId="{562B5ADA-AFBC-4131-AA0C-0BDB65424CC3}" srcOrd="1" destOrd="0" parTransId="{C91CB31A-E83D-4A59-83BB-094DEB7E8275}" sibTransId="{946CAFBA-1E3E-48BC-81E4-72607C904F7C}"/>
    <dgm:cxn modelId="{121C202F-4D63-4926-AC3F-4F00518A79E4}" type="presOf" srcId="{E044E313-F13B-4728-BE30-25F8F645A48A}" destId="{43D0FB71-0A04-40A4-8B99-852628C5EB25}" srcOrd="0" destOrd="0" presId="urn:microsoft.com/office/officeart/2005/8/layout/vList5"/>
    <dgm:cxn modelId="{3FAE983E-EF31-4642-9AF6-D29FF26840BF}" type="presOf" srcId="{8FEFC22F-42E9-44B2-B72A-6B1673CB18C4}" destId="{1212AA93-BAF4-4928-B4D3-73F81F97D8E9}" srcOrd="0" destOrd="0" presId="urn:microsoft.com/office/officeart/2005/8/layout/vList5"/>
    <dgm:cxn modelId="{845C9243-4604-4B19-A5DE-E12D22D0C65A}" srcId="{562B5ADA-AFBC-4131-AA0C-0BDB65424CC3}" destId="{A6478B70-9797-4DA4-A9A7-B3CB365EA78A}" srcOrd="0" destOrd="0" parTransId="{E4075C28-48E3-4B09-8D1E-D21A4B3A0F68}" sibTransId="{42106A29-D4F4-4D4A-82FE-79DAC6D8D77A}"/>
    <dgm:cxn modelId="{6570577F-2EE8-473C-A269-2ED822EAEF96}" type="presOf" srcId="{3D8860C8-C9C0-412E-8CEA-3D9F11AF2417}" destId="{2D68ABFF-E308-4DE9-A5C1-4167DB144D2D}" srcOrd="0" destOrd="0" presId="urn:microsoft.com/office/officeart/2005/8/layout/vList5"/>
    <dgm:cxn modelId="{FAA8A7B3-2FC3-4F3D-BE7A-4443A1444DC3}" srcId="{E044E313-F13B-4728-BE30-25F8F645A48A}" destId="{281D2B7B-D746-4418-BE07-C8C1B1A03A9F}" srcOrd="0" destOrd="0" parTransId="{3A89A05A-A680-4279-8148-58527DEF6491}" sibTransId="{22E48E7D-4D22-47B7-BC67-F1CB74FDA48A}"/>
    <dgm:cxn modelId="{75C51BD0-CE4E-4A67-8FD4-43ADA38A84D7}" srcId="{3D8860C8-C9C0-412E-8CEA-3D9F11AF2417}" destId="{E044E313-F13B-4728-BE30-25F8F645A48A}" srcOrd="2" destOrd="0" parTransId="{5E706BE0-1CE5-41BA-8439-F830ED3F8B4A}" sibTransId="{BFF5955A-D301-43C5-8A30-526053498B9D}"/>
    <dgm:cxn modelId="{E9F7A6D5-3FEB-462E-8E0E-FFB1FC1BC541}" type="presOf" srcId="{562B5ADA-AFBC-4131-AA0C-0BDB65424CC3}" destId="{B2CB217E-9DB7-478F-A2CB-87BBDD50C6AA}" srcOrd="0" destOrd="0" presId="urn:microsoft.com/office/officeart/2005/8/layout/vList5"/>
    <dgm:cxn modelId="{FDF40FD7-B48D-4560-8401-F48ED0F233C2}" type="presOf" srcId="{3C97C882-947F-46CE-ACE0-E2B98C2CE3C9}" destId="{4F3D1558-56F9-4295-8156-07F0E9F965BC}" srcOrd="0" destOrd="0" presId="urn:microsoft.com/office/officeart/2005/8/layout/vList5"/>
    <dgm:cxn modelId="{076AD4DB-EA75-4C07-A5B9-D88466CD8650}" type="presOf" srcId="{281D2B7B-D746-4418-BE07-C8C1B1A03A9F}" destId="{97A1E4AB-4836-49C4-B9F6-0BFCF8FC16A1}" srcOrd="0" destOrd="0" presId="urn:microsoft.com/office/officeart/2005/8/layout/vList5"/>
    <dgm:cxn modelId="{B34909FB-EBE3-480A-AF43-AF9C1C616476}" srcId="{3D8860C8-C9C0-412E-8CEA-3D9F11AF2417}" destId="{3C97C882-947F-46CE-ACE0-E2B98C2CE3C9}" srcOrd="0" destOrd="0" parTransId="{2565A80A-2B24-45DE-BC97-A26FD9E106F2}" sibTransId="{4EA9E2EE-71D8-449B-A768-C168ACB08328}"/>
    <dgm:cxn modelId="{66011DFE-3C96-443A-9B9E-8156765D8347}" srcId="{8FEFC22F-42E9-44B2-B72A-6B1673CB18C4}" destId="{8FAE1E8B-50CB-4E35-B78F-555D51474FEA}" srcOrd="0" destOrd="0" parTransId="{732F3408-FE90-4E6A-B93F-60DB23C9C45D}" sibTransId="{DE2CE6B2-E5C9-4416-A4BB-6519058BD2D4}"/>
    <dgm:cxn modelId="{894093BA-B5C7-42B4-85F0-FA6054EA3F0B}" type="presParOf" srcId="{2D68ABFF-E308-4DE9-A5C1-4167DB144D2D}" destId="{27731E5C-C1E6-40E9-A477-9B959232AE39}" srcOrd="0" destOrd="0" presId="urn:microsoft.com/office/officeart/2005/8/layout/vList5"/>
    <dgm:cxn modelId="{2130DCB8-2EAE-46C7-9E13-5060DF9EA880}" type="presParOf" srcId="{27731E5C-C1E6-40E9-A477-9B959232AE39}" destId="{4F3D1558-56F9-4295-8156-07F0E9F965BC}" srcOrd="0" destOrd="0" presId="urn:microsoft.com/office/officeart/2005/8/layout/vList5"/>
    <dgm:cxn modelId="{D8269EA8-D650-4BDF-8D0C-C1E3F7CE9D3E}" type="presParOf" srcId="{2D68ABFF-E308-4DE9-A5C1-4167DB144D2D}" destId="{E47FD438-3589-44DD-AFBF-07CCCB2322AB}" srcOrd="1" destOrd="0" presId="urn:microsoft.com/office/officeart/2005/8/layout/vList5"/>
    <dgm:cxn modelId="{F9BBA306-CD4F-4E43-9AD1-A80AED8E7484}" type="presParOf" srcId="{2D68ABFF-E308-4DE9-A5C1-4167DB144D2D}" destId="{ED108CE9-1AD8-4843-A81C-5BD8F2B98EA3}" srcOrd="2" destOrd="0" presId="urn:microsoft.com/office/officeart/2005/8/layout/vList5"/>
    <dgm:cxn modelId="{D0DF6EE6-8DE4-44AB-987F-08BBBD4E4518}" type="presParOf" srcId="{ED108CE9-1AD8-4843-A81C-5BD8F2B98EA3}" destId="{B2CB217E-9DB7-478F-A2CB-87BBDD50C6AA}" srcOrd="0" destOrd="0" presId="urn:microsoft.com/office/officeart/2005/8/layout/vList5"/>
    <dgm:cxn modelId="{DD18F544-F3FF-46AF-A73F-C3A49F79E41B}" type="presParOf" srcId="{ED108CE9-1AD8-4843-A81C-5BD8F2B98EA3}" destId="{CF5E4388-A88D-427D-9EB3-31F20482EFAC}" srcOrd="1" destOrd="0" presId="urn:microsoft.com/office/officeart/2005/8/layout/vList5"/>
    <dgm:cxn modelId="{87CAFB47-DF53-40B1-B353-593FA49EACD3}" type="presParOf" srcId="{2D68ABFF-E308-4DE9-A5C1-4167DB144D2D}" destId="{D9931E6E-3299-446E-93CE-AFE8FBCCF4A3}" srcOrd="3" destOrd="0" presId="urn:microsoft.com/office/officeart/2005/8/layout/vList5"/>
    <dgm:cxn modelId="{9F2C49A6-16DA-4CA1-8F68-F070BA1E4D82}" type="presParOf" srcId="{2D68ABFF-E308-4DE9-A5C1-4167DB144D2D}" destId="{7CE6EE46-81B3-4866-A93D-5ADFC9C4A7DD}" srcOrd="4" destOrd="0" presId="urn:microsoft.com/office/officeart/2005/8/layout/vList5"/>
    <dgm:cxn modelId="{551803EB-9B8E-4523-90B0-E8DE99A0C326}" type="presParOf" srcId="{7CE6EE46-81B3-4866-A93D-5ADFC9C4A7DD}" destId="{43D0FB71-0A04-40A4-8B99-852628C5EB25}" srcOrd="0" destOrd="0" presId="urn:microsoft.com/office/officeart/2005/8/layout/vList5"/>
    <dgm:cxn modelId="{A93CF249-E7E4-4A3B-9490-9FCC58D02BE3}" type="presParOf" srcId="{7CE6EE46-81B3-4866-A93D-5ADFC9C4A7DD}" destId="{97A1E4AB-4836-49C4-B9F6-0BFCF8FC16A1}" srcOrd="1" destOrd="0" presId="urn:microsoft.com/office/officeart/2005/8/layout/vList5"/>
    <dgm:cxn modelId="{0C5B37B5-D85D-473C-95FB-A4ABF7663B38}" type="presParOf" srcId="{2D68ABFF-E308-4DE9-A5C1-4167DB144D2D}" destId="{BE041C95-DC2E-460D-A86D-64EAF93D32DD}" srcOrd="5" destOrd="0" presId="urn:microsoft.com/office/officeart/2005/8/layout/vList5"/>
    <dgm:cxn modelId="{CBAAB0A0-2F05-41C7-A14E-866F82909BC9}" type="presParOf" srcId="{2D68ABFF-E308-4DE9-A5C1-4167DB144D2D}" destId="{9A53E746-089D-48F0-9A99-D2653853B6B0}" srcOrd="6" destOrd="0" presId="urn:microsoft.com/office/officeart/2005/8/layout/vList5"/>
    <dgm:cxn modelId="{08BF56E2-B176-41F4-8979-DF48F0EE091A}" type="presParOf" srcId="{9A53E746-089D-48F0-9A99-D2653853B6B0}" destId="{1212AA93-BAF4-4928-B4D3-73F81F97D8E9}" srcOrd="0" destOrd="0" presId="urn:microsoft.com/office/officeart/2005/8/layout/vList5"/>
    <dgm:cxn modelId="{44E29550-15CD-4C5E-B9D6-A97B1D308F85}" type="presParOf" srcId="{9A53E746-089D-48F0-9A99-D2653853B6B0}" destId="{79E2A20F-8D3A-4309-9914-03585532E31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28929F-6AAF-4B45-ABDE-25C2AA689B5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82AAEEA-FB7A-424A-968E-B82883B0F555}">
      <dgm:prSet/>
      <dgm:spPr/>
      <dgm:t>
        <a:bodyPr/>
        <a:lstStyle/>
        <a:p>
          <a:r>
            <a:rPr lang="en-US"/>
            <a:t>Norovirus</a:t>
          </a:r>
        </a:p>
      </dgm:t>
    </dgm:pt>
    <dgm:pt modelId="{32FBBC1A-291F-4213-B4CD-ABB350F2DF0A}" type="parTrans" cxnId="{E214C03D-3115-4ACB-8678-713213EE1173}">
      <dgm:prSet/>
      <dgm:spPr/>
      <dgm:t>
        <a:bodyPr/>
        <a:lstStyle/>
        <a:p>
          <a:endParaRPr lang="en-US"/>
        </a:p>
      </dgm:t>
    </dgm:pt>
    <dgm:pt modelId="{5F8E8D8B-8B09-4BF7-8444-D72601F1F3BD}" type="sibTrans" cxnId="{E214C03D-3115-4ACB-8678-713213EE1173}">
      <dgm:prSet/>
      <dgm:spPr/>
      <dgm:t>
        <a:bodyPr/>
        <a:lstStyle/>
        <a:p>
          <a:endParaRPr lang="en-US"/>
        </a:p>
      </dgm:t>
    </dgm:pt>
    <dgm:pt modelId="{CB626614-7EB0-4558-A391-CBABE78B0B25}">
      <dgm:prSet/>
      <dgm:spPr/>
      <dgm:t>
        <a:bodyPr/>
        <a:lstStyle/>
        <a:p>
          <a:r>
            <a:rPr lang="en-US"/>
            <a:t>Salmonella</a:t>
          </a:r>
        </a:p>
      </dgm:t>
    </dgm:pt>
    <dgm:pt modelId="{4713BAAB-4DEC-4F5E-A666-2E8B3C02323E}" type="parTrans" cxnId="{FD9281FA-3CBB-4E80-9EA9-B13D72DD9603}">
      <dgm:prSet/>
      <dgm:spPr/>
      <dgm:t>
        <a:bodyPr/>
        <a:lstStyle/>
        <a:p>
          <a:endParaRPr lang="en-US"/>
        </a:p>
      </dgm:t>
    </dgm:pt>
    <dgm:pt modelId="{AB68FC36-6610-42B1-A972-E27B27B60592}" type="sibTrans" cxnId="{FD9281FA-3CBB-4E80-9EA9-B13D72DD9603}">
      <dgm:prSet/>
      <dgm:spPr/>
      <dgm:t>
        <a:bodyPr/>
        <a:lstStyle/>
        <a:p>
          <a:endParaRPr lang="en-US"/>
        </a:p>
      </dgm:t>
    </dgm:pt>
    <dgm:pt modelId="{3A644508-F229-41FE-88D2-54798669EDF0}">
      <dgm:prSet/>
      <dgm:spPr/>
      <dgm:t>
        <a:bodyPr/>
        <a:lstStyle/>
        <a:p>
          <a:r>
            <a:rPr lang="en-US"/>
            <a:t>Clostridium Perfringens</a:t>
          </a:r>
        </a:p>
      </dgm:t>
    </dgm:pt>
    <dgm:pt modelId="{457093FA-5A9E-42AB-A0A5-8E295F9B949D}" type="parTrans" cxnId="{D8BDC537-7202-46C7-9DDF-1F7DDD879C37}">
      <dgm:prSet/>
      <dgm:spPr/>
      <dgm:t>
        <a:bodyPr/>
        <a:lstStyle/>
        <a:p>
          <a:endParaRPr lang="en-US"/>
        </a:p>
      </dgm:t>
    </dgm:pt>
    <dgm:pt modelId="{F0080AE1-08A8-478E-95EB-C46E7481E795}" type="sibTrans" cxnId="{D8BDC537-7202-46C7-9DDF-1F7DDD879C37}">
      <dgm:prSet/>
      <dgm:spPr/>
      <dgm:t>
        <a:bodyPr/>
        <a:lstStyle/>
        <a:p>
          <a:endParaRPr lang="en-US"/>
        </a:p>
      </dgm:t>
    </dgm:pt>
    <dgm:pt modelId="{51CAE7A4-CD28-4E11-BF35-F42499131E84}">
      <dgm:prSet/>
      <dgm:spPr/>
      <dgm:t>
        <a:bodyPr/>
        <a:lstStyle/>
        <a:p>
          <a:r>
            <a:rPr lang="en-US"/>
            <a:t>Campylobacter</a:t>
          </a:r>
        </a:p>
      </dgm:t>
    </dgm:pt>
    <dgm:pt modelId="{D4A9BCCA-AE59-44E8-A1C5-6E6927017C39}" type="parTrans" cxnId="{F021CC00-2F0D-4D8F-BB9E-AB18D33FF9D5}">
      <dgm:prSet/>
      <dgm:spPr/>
      <dgm:t>
        <a:bodyPr/>
        <a:lstStyle/>
        <a:p>
          <a:endParaRPr lang="en-US"/>
        </a:p>
      </dgm:t>
    </dgm:pt>
    <dgm:pt modelId="{C43F45F7-7490-4837-83CE-B66430A5C899}" type="sibTrans" cxnId="{F021CC00-2F0D-4D8F-BB9E-AB18D33FF9D5}">
      <dgm:prSet/>
      <dgm:spPr/>
      <dgm:t>
        <a:bodyPr/>
        <a:lstStyle/>
        <a:p>
          <a:endParaRPr lang="en-US"/>
        </a:p>
      </dgm:t>
    </dgm:pt>
    <dgm:pt modelId="{93344CA2-DDA8-42C8-841D-B69F21F5A8C2}">
      <dgm:prSet/>
      <dgm:spPr/>
      <dgm:t>
        <a:bodyPr/>
        <a:lstStyle/>
        <a:p>
          <a:r>
            <a:rPr lang="en-US"/>
            <a:t>Staphylococcus aureus</a:t>
          </a:r>
        </a:p>
      </dgm:t>
    </dgm:pt>
    <dgm:pt modelId="{30E8666C-9274-4FCF-BE68-5BD172666993}" type="parTrans" cxnId="{B24437AB-C55D-4DAC-9C73-9E939BC7A316}">
      <dgm:prSet/>
      <dgm:spPr/>
      <dgm:t>
        <a:bodyPr/>
        <a:lstStyle/>
        <a:p>
          <a:endParaRPr lang="en-US"/>
        </a:p>
      </dgm:t>
    </dgm:pt>
    <dgm:pt modelId="{F95E1E9A-FE6A-4E03-AF69-FE9CE7C1D976}" type="sibTrans" cxnId="{B24437AB-C55D-4DAC-9C73-9E939BC7A316}">
      <dgm:prSet/>
      <dgm:spPr/>
      <dgm:t>
        <a:bodyPr/>
        <a:lstStyle/>
        <a:p>
          <a:endParaRPr lang="en-US"/>
        </a:p>
      </dgm:t>
    </dgm:pt>
    <dgm:pt modelId="{56A1319C-B75B-4EBF-91F1-1038F92B2251}" type="pres">
      <dgm:prSet presAssocID="{9528929F-6AAF-4B45-ABDE-25C2AA689B55}" presName="linear" presStyleCnt="0">
        <dgm:presLayoutVars>
          <dgm:animLvl val="lvl"/>
          <dgm:resizeHandles val="exact"/>
        </dgm:presLayoutVars>
      </dgm:prSet>
      <dgm:spPr/>
    </dgm:pt>
    <dgm:pt modelId="{5BA31D67-26F3-4248-B19A-7F2AF1A6CCF6}" type="pres">
      <dgm:prSet presAssocID="{182AAEEA-FB7A-424A-968E-B82883B0F55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B74E4BE-EA2E-4B61-B1EF-D78FD78538E3}" type="pres">
      <dgm:prSet presAssocID="{5F8E8D8B-8B09-4BF7-8444-D72601F1F3BD}" presName="spacer" presStyleCnt="0"/>
      <dgm:spPr/>
    </dgm:pt>
    <dgm:pt modelId="{DD480EE6-10D8-4726-807D-604E1DDDC3DF}" type="pres">
      <dgm:prSet presAssocID="{CB626614-7EB0-4558-A391-CBABE78B0B2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0729936-509F-4D3F-B2F8-54FB6D03B371}" type="pres">
      <dgm:prSet presAssocID="{AB68FC36-6610-42B1-A972-E27B27B60592}" presName="spacer" presStyleCnt="0"/>
      <dgm:spPr/>
    </dgm:pt>
    <dgm:pt modelId="{82AE8B07-9811-4CA5-AC8F-772B72985BBE}" type="pres">
      <dgm:prSet presAssocID="{3A644508-F229-41FE-88D2-54798669EDF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BBADD8E-53CC-457F-9E52-DC123B614D68}" type="pres">
      <dgm:prSet presAssocID="{F0080AE1-08A8-478E-95EB-C46E7481E795}" presName="spacer" presStyleCnt="0"/>
      <dgm:spPr/>
    </dgm:pt>
    <dgm:pt modelId="{1C23318B-82A8-419B-BD05-5A389AF34D05}" type="pres">
      <dgm:prSet presAssocID="{51CAE7A4-CD28-4E11-BF35-F42499131E8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1A6F1F0-36BE-4947-A54C-06ED1BCA3DD2}" type="pres">
      <dgm:prSet presAssocID="{C43F45F7-7490-4837-83CE-B66430A5C899}" presName="spacer" presStyleCnt="0"/>
      <dgm:spPr/>
    </dgm:pt>
    <dgm:pt modelId="{39E23107-A7D1-4885-B419-F72D77738149}" type="pres">
      <dgm:prSet presAssocID="{93344CA2-DDA8-42C8-841D-B69F21F5A8C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021CC00-2F0D-4D8F-BB9E-AB18D33FF9D5}" srcId="{9528929F-6AAF-4B45-ABDE-25C2AA689B55}" destId="{51CAE7A4-CD28-4E11-BF35-F42499131E84}" srcOrd="3" destOrd="0" parTransId="{D4A9BCCA-AE59-44E8-A1C5-6E6927017C39}" sibTransId="{C43F45F7-7490-4837-83CE-B66430A5C899}"/>
    <dgm:cxn modelId="{61625526-00CC-49D2-8B3C-4710BC1737F1}" type="presOf" srcId="{51CAE7A4-CD28-4E11-BF35-F42499131E84}" destId="{1C23318B-82A8-419B-BD05-5A389AF34D05}" srcOrd="0" destOrd="0" presId="urn:microsoft.com/office/officeart/2005/8/layout/vList2"/>
    <dgm:cxn modelId="{D8BDC537-7202-46C7-9DDF-1F7DDD879C37}" srcId="{9528929F-6AAF-4B45-ABDE-25C2AA689B55}" destId="{3A644508-F229-41FE-88D2-54798669EDF0}" srcOrd="2" destOrd="0" parTransId="{457093FA-5A9E-42AB-A0A5-8E295F9B949D}" sibTransId="{F0080AE1-08A8-478E-95EB-C46E7481E795}"/>
    <dgm:cxn modelId="{E214C03D-3115-4ACB-8678-713213EE1173}" srcId="{9528929F-6AAF-4B45-ABDE-25C2AA689B55}" destId="{182AAEEA-FB7A-424A-968E-B82883B0F555}" srcOrd="0" destOrd="0" parTransId="{32FBBC1A-291F-4213-B4CD-ABB350F2DF0A}" sibTransId="{5F8E8D8B-8B09-4BF7-8444-D72601F1F3BD}"/>
    <dgm:cxn modelId="{6A28BD67-3D6C-4592-9863-D043FC1872E5}" type="presOf" srcId="{3A644508-F229-41FE-88D2-54798669EDF0}" destId="{82AE8B07-9811-4CA5-AC8F-772B72985BBE}" srcOrd="0" destOrd="0" presId="urn:microsoft.com/office/officeart/2005/8/layout/vList2"/>
    <dgm:cxn modelId="{C832A079-33B8-4865-B968-B981308213BD}" type="presOf" srcId="{CB626614-7EB0-4558-A391-CBABE78B0B25}" destId="{DD480EE6-10D8-4726-807D-604E1DDDC3DF}" srcOrd="0" destOrd="0" presId="urn:microsoft.com/office/officeart/2005/8/layout/vList2"/>
    <dgm:cxn modelId="{B24437AB-C55D-4DAC-9C73-9E939BC7A316}" srcId="{9528929F-6AAF-4B45-ABDE-25C2AA689B55}" destId="{93344CA2-DDA8-42C8-841D-B69F21F5A8C2}" srcOrd="4" destOrd="0" parTransId="{30E8666C-9274-4FCF-BE68-5BD172666993}" sibTransId="{F95E1E9A-FE6A-4E03-AF69-FE9CE7C1D976}"/>
    <dgm:cxn modelId="{6F3831D5-0930-48B6-916E-8EC79467F77D}" type="presOf" srcId="{93344CA2-DDA8-42C8-841D-B69F21F5A8C2}" destId="{39E23107-A7D1-4885-B419-F72D77738149}" srcOrd="0" destOrd="0" presId="urn:microsoft.com/office/officeart/2005/8/layout/vList2"/>
    <dgm:cxn modelId="{A6C324DC-4D4D-4B52-BA6D-90BE673E4E66}" type="presOf" srcId="{9528929F-6AAF-4B45-ABDE-25C2AA689B55}" destId="{56A1319C-B75B-4EBF-91F1-1038F92B2251}" srcOrd="0" destOrd="0" presId="urn:microsoft.com/office/officeart/2005/8/layout/vList2"/>
    <dgm:cxn modelId="{9D43E0E5-CC3E-4DDC-8419-ABA654DFEFE1}" type="presOf" srcId="{182AAEEA-FB7A-424A-968E-B82883B0F555}" destId="{5BA31D67-26F3-4248-B19A-7F2AF1A6CCF6}" srcOrd="0" destOrd="0" presId="urn:microsoft.com/office/officeart/2005/8/layout/vList2"/>
    <dgm:cxn modelId="{FD9281FA-3CBB-4E80-9EA9-B13D72DD9603}" srcId="{9528929F-6AAF-4B45-ABDE-25C2AA689B55}" destId="{CB626614-7EB0-4558-A391-CBABE78B0B25}" srcOrd="1" destOrd="0" parTransId="{4713BAAB-4DEC-4F5E-A666-2E8B3C02323E}" sibTransId="{AB68FC36-6610-42B1-A972-E27B27B60592}"/>
    <dgm:cxn modelId="{6F3A6B41-2ABA-42DF-93EA-46B7AF8A256E}" type="presParOf" srcId="{56A1319C-B75B-4EBF-91F1-1038F92B2251}" destId="{5BA31D67-26F3-4248-B19A-7F2AF1A6CCF6}" srcOrd="0" destOrd="0" presId="urn:microsoft.com/office/officeart/2005/8/layout/vList2"/>
    <dgm:cxn modelId="{D9CBBBB4-8D4A-4570-91BE-AAF8087C5CE8}" type="presParOf" srcId="{56A1319C-B75B-4EBF-91F1-1038F92B2251}" destId="{DB74E4BE-EA2E-4B61-B1EF-D78FD78538E3}" srcOrd="1" destOrd="0" presId="urn:microsoft.com/office/officeart/2005/8/layout/vList2"/>
    <dgm:cxn modelId="{8F3E0A64-760F-4775-8063-5C8512F8512B}" type="presParOf" srcId="{56A1319C-B75B-4EBF-91F1-1038F92B2251}" destId="{DD480EE6-10D8-4726-807D-604E1DDDC3DF}" srcOrd="2" destOrd="0" presId="urn:microsoft.com/office/officeart/2005/8/layout/vList2"/>
    <dgm:cxn modelId="{82F49EDA-3673-449A-8A9A-93AD9CE1969B}" type="presParOf" srcId="{56A1319C-B75B-4EBF-91F1-1038F92B2251}" destId="{D0729936-509F-4D3F-B2F8-54FB6D03B371}" srcOrd="3" destOrd="0" presId="urn:microsoft.com/office/officeart/2005/8/layout/vList2"/>
    <dgm:cxn modelId="{E030056F-0865-407B-A35D-325EA261E0D6}" type="presParOf" srcId="{56A1319C-B75B-4EBF-91F1-1038F92B2251}" destId="{82AE8B07-9811-4CA5-AC8F-772B72985BBE}" srcOrd="4" destOrd="0" presId="urn:microsoft.com/office/officeart/2005/8/layout/vList2"/>
    <dgm:cxn modelId="{E8203AFC-5CAB-42CC-BCFC-35D411019298}" type="presParOf" srcId="{56A1319C-B75B-4EBF-91F1-1038F92B2251}" destId="{CBBADD8E-53CC-457F-9E52-DC123B614D68}" srcOrd="5" destOrd="0" presId="urn:microsoft.com/office/officeart/2005/8/layout/vList2"/>
    <dgm:cxn modelId="{0D0C1653-A3C1-42BD-9EEA-489BC53E2198}" type="presParOf" srcId="{56A1319C-B75B-4EBF-91F1-1038F92B2251}" destId="{1C23318B-82A8-419B-BD05-5A389AF34D05}" srcOrd="6" destOrd="0" presId="urn:microsoft.com/office/officeart/2005/8/layout/vList2"/>
    <dgm:cxn modelId="{B9EEB1F4-A343-4173-AB30-5D75004FC3CA}" type="presParOf" srcId="{56A1319C-B75B-4EBF-91F1-1038F92B2251}" destId="{21A6F1F0-36BE-4947-A54C-06ED1BCA3DD2}" srcOrd="7" destOrd="0" presId="urn:microsoft.com/office/officeart/2005/8/layout/vList2"/>
    <dgm:cxn modelId="{63324BAA-3AFA-4E81-8B9B-B2FCA7E3D2CF}" type="presParOf" srcId="{56A1319C-B75B-4EBF-91F1-1038F92B2251}" destId="{39E23107-A7D1-4885-B419-F72D7773814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F7DFD7-F6E5-4E08-BB7F-8DC02F29EF62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7533991-F3F2-4F72-AF1E-E7ED26627F4A}">
      <dgm:prSet/>
      <dgm:spPr/>
      <dgm:t>
        <a:bodyPr/>
        <a:lstStyle/>
        <a:p>
          <a:pPr>
            <a:defRPr cap="all"/>
          </a:pPr>
          <a:r>
            <a:rPr lang="en-US"/>
            <a:t>Food </a:t>
          </a:r>
        </a:p>
      </dgm:t>
    </dgm:pt>
    <dgm:pt modelId="{5B480A26-DB30-45A3-9B39-48A90A1A1EE5}" type="parTrans" cxnId="{6F84962D-D0C8-4EF0-89CD-4CE3F9D732AE}">
      <dgm:prSet/>
      <dgm:spPr/>
      <dgm:t>
        <a:bodyPr/>
        <a:lstStyle/>
        <a:p>
          <a:endParaRPr lang="en-US"/>
        </a:p>
      </dgm:t>
    </dgm:pt>
    <dgm:pt modelId="{C02B6DAA-46A8-49CF-8ED1-40F16DA01C12}" type="sibTrans" cxnId="{6F84962D-D0C8-4EF0-89CD-4CE3F9D732AE}">
      <dgm:prSet/>
      <dgm:spPr/>
      <dgm:t>
        <a:bodyPr/>
        <a:lstStyle/>
        <a:p>
          <a:endParaRPr lang="en-US"/>
        </a:p>
      </dgm:t>
    </dgm:pt>
    <dgm:pt modelId="{4614B446-CE18-4872-AA98-5797F853CA60}">
      <dgm:prSet/>
      <dgm:spPr/>
      <dgm:t>
        <a:bodyPr/>
        <a:lstStyle/>
        <a:p>
          <a:pPr>
            <a:defRPr cap="all"/>
          </a:pPr>
          <a:r>
            <a:rPr lang="en-US"/>
            <a:t>Acidity</a:t>
          </a:r>
        </a:p>
      </dgm:t>
    </dgm:pt>
    <dgm:pt modelId="{B3DB2C81-6949-4349-AD2E-ED76DC2A0A9D}" type="parTrans" cxnId="{73F6AEBF-6C1B-443F-9D68-57CEB0DBCFF4}">
      <dgm:prSet/>
      <dgm:spPr/>
      <dgm:t>
        <a:bodyPr/>
        <a:lstStyle/>
        <a:p>
          <a:endParaRPr lang="en-US"/>
        </a:p>
      </dgm:t>
    </dgm:pt>
    <dgm:pt modelId="{EF96F165-793B-4A0F-AA72-69971C0BD08A}" type="sibTrans" cxnId="{73F6AEBF-6C1B-443F-9D68-57CEB0DBCFF4}">
      <dgm:prSet/>
      <dgm:spPr/>
      <dgm:t>
        <a:bodyPr/>
        <a:lstStyle/>
        <a:p>
          <a:endParaRPr lang="en-US"/>
        </a:p>
      </dgm:t>
    </dgm:pt>
    <dgm:pt modelId="{5DEBE6C7-5CC5-4AD0-B49A-7171099ACD2C}">
      <dgm:prSet/>
      <dgm:spPr/>
      <dgm:t>
        <a:bodyPr/>
        <a:lstStyle/>
        <a:p>
          <a:pPr>
            <a:defRPr cap="all"/>
          </a:pPr>
          <a:r>
            <a:rPr lang="en-US"/>
            <a:t>Temperature</a:t>
          </a:r>
        </a:p>
      </dgm:t>
    </dgm:pt>
    <dgm:pt modelId="{327C1541-57B9-443C-9435-F0733040C6EA}" type="parTrans" cxnId="{6F050D4C-B824-45EA-9115-77E93F84EC02}">
      <dgm:prSet/>
      <dgm:spPr/>
      <dgm:t>
        <a:bodyPr/>
        <a:lstStyle/>
        <a:p>
          <a:endParaRPr lang="en-US"/>
        </a:p>
      </dgm:t>
    </dgm:pt>
    <dgm:pt modelId="{5D07C0CB-C89B-4B4E-88B6-DB2161B6F9D4}" type="sibTrans" cxnId="{6F050D4C-B824-45EA-9115-77E93F84EC02}">
      <dgm:prSet/>
      <dgm:spPr/>
      <dgm:t>
        <a:bodyPr/>
        <a:lstStyle/>
        <a:p>
          <a:endParaRPr lang="en-US"/>
        </a:p>
      </dgm:t>
    </dgm:pt>
    <dgm:pt modelId="{B92EFEF0-1CF7-44D9-9B89-F203D2297B35}">
      <dgm:prSet/>
      <dgm:spPr/>
      <dgm:t>
        <a:bodyPr/>
        <a:lstStyle/>
        <a:p>
          <a:pPr>
            <a:defRPr cap="all"/>
          </a:pPr>
          <a:r>
            <a:rPr lang="en-US"/>
            <a:t>Time</a:t>
          </a:r>
        </a:p>
      </dgm:t>
    </dgm:pt>
    <dgm:pt modelId="{43E47394-C34D-41E8-91EF-378CB7A8A17B}" type="parTrans" cxnId="{B1DC458C-5425-4C03-AC3C-AF68B89D0630}">
      <dgm:prSet/>
      <dgm:spPr/>
      <dgm:t>
        <a:bodyPr/>
        <a:lstStyle/>
        <a:p>
          <a:endParaRPr lang="en-US"/>
        </a:p>
      </dgm:t>
    </dgm:pt>
    <dgm:pt modelId="{FA259687-EF0E-4A8A-AE06-F253443F620C}" type="sibTrans" cxnId="{B1DC458C-5425-4C03-AC3C-AF68B89D0630}">
      <dgm:prSet/>
      <dgm:spPr/>
      <dgm:t>
        <a:bodyPr/>
        <a:lstStyle/>
        <a:p>
          <a:endParaRPr lang="en-US"/>
        </a:p>
      </dgm:t>
    </dgm:pt>
    <dgm:pt modelId="{026DD359-3457-4FB6-AC22-F62B15F8189D}">
      <dgm:prSet/>
      <dgm:spPr/>
      <dgm:t>
        <a:bodyPr/>
        <a:lstStyle/>
        <a:p>
          <a:pPr>
            <a:defRPr cap="all"/>
          </a:pPr>
          <a:r>
            <a:rPr lang="en-US"/>
            <a:t>Oxygen</a:t>
          </a:r>
        </a:p>
      </dgm:t>
    </dgm:pt>
    <dgm:pt modelId="{20B1519A-2FB4-4190-8C04-B66E411264A3}" type="parTrans" cxnId="{913CB26C-3ED7-43B6-BBA5-CF195F232B04}">
      <dgm:prSet/>
      <dgm:spPr/>
      <dgm:t>
        <a:bodyPr/>
        <a:lstStyle/>
        <a:p>
          <a:endParaRPr lang="en-US"/>
        </a:p>
      </dgm:t>
    </dgm:pt>
    <dgm:pt modelId="{FCF570F7-4175-426B-B1A4-501DE9FA45A2}" type="sibTrans" cxnId="{913CB26C-3ED7-43B6-BBA5-CF195F232B04}">
      <dgm:prSet/>
      <dgm:spPr/>
      <dgm:t>
        <a:bodyPr/>
        <a:lstStyle/>
        <a:p>
          <a:endParaRPr lang="en-US"/>
        </a:p>
      </dgm:t>
    </dgm:pt>
    <dgm:pt modelId="{8F53750D-7B83-49A9-A8F5-779E9B6C94D9}">
      <dgm:prSet/>
      <dgm:spPr/>
      <dgm:t>
        <a:bodyPr/>
        <a:lstStyle/>
        <a:p>
          <a:pPr>
            <a:defRPr cap="all"/>
          </a:pPr>
          <a:r>
            <a:rPr lang="en-US"/>
            <a:t>Moisture </a:t>
          </a:r>
        </a:p>
      </dgm:t>
    </dgm:pt>
    <dgm:pt modelId="{5AC5B85A-C7D9-45AB-924D-90B752C34B4A}" type="parTrans" cxnId="{6B1DFD79-8737-4055-9BD6-EC7C816DDCF4}">
      <dgm:prSet/>
      <dgm:spPr/>
      <dgm:t>
        <a:bodyPr/>
        <a:lstStyle/>
        <a:p>
          <a:endParaRPr lang="en-US"/>
        </a:p>
      </dgm:t>
    </dgm:pt>
    <dgm:pt modelId="{7FB4C67A-37E2-4ADA-AA06-6D1F17214375}" type="sibTrans" cxnId="{6B1DFD79-8737-4055-9BD6-EC7C816DDCF4}">
      <dgm:prSet/>
      <dgm:spPr/>
      <dgm:t>
        <a:bodyPr/>
        <a:lstStyle/>
        <a:p>
          <a:endParaRPr lang="en-US"/>
        </a:p>
      </dgm:t>
    </dgm:pt>
    <dgm:pt modelId="{F7A302D1-01D6-4EA9-8BEF-52A94AD9C3D1}" type="pres">
      <dgm:prSet presAssocID="{0DF7DFD7-F6E5-4E08-BB7F-8DC02F29EF62}" presName="root" presStyleCnt="0">
        <dgm:presLayoutVars>
          <dgm:dir/>
          <dgm:resizeHandles val="exact"/>
        </dgm:presLayoutVars>
      </dgm:prSet>
      <dgm:spPr/>
    </dgm:pt>
    <dgm:pt modelId="{88DA41BA-59BE-4E91-A895-00062CCBAB02}" type="pres">
      <dgm:prSet presAssocID="{D7533991-F3F2-4F72-AF1E-E7ED26627F4A}" presName="compNode" presStyleCnt="0"/>
      <dgm:spPr/>
    </dgm:pt>
    <dgm:pt modelId="{8B94CF6C-FCFC-4E5C-A56B-2B9374F177EF}" type="pres">
      <dgm:prSet presAssocID="{D7533991-F3F2-4F72-AF1E-E7ED26627F4A}" presName="iconBgRect" presStyleLbl="bgShp" presStyleIdx="0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3C0743C5-C365-491B-BA6A-4255506A6BB5}" type="pres">
      <dgm:prSet presAssocID="{D7533991-F3F2-4F72-AF1E-E7ED26627F4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ke"/>
        </a:ext>
      </dgm:extLst>
    </dgm:pt>
    <dgm:pt modelId="{DEEA9129-9FC5-4197-AB45-C62223CFA9C5}" type="pres">
      <dgm:prSet presAssocID="{D7533991-F3F2-4F72-AF1E-E7ED26627F4A}" presName="spaceRect" presStyleCnt="0"/>
      <dgm:spPr/>
    </dgm:pt>
    <dgm:pt modelId="{8E53E655-238D-478A-A519-093498C5D7B4}" type="pres">
      <dgm:prSet presAssocID="{D7533991-F3F2-4F72-AF1E-E7ED26627F4A}" presName="textRect" presStyleLbl="revTx" presStyleIdx="0" presStyleCnt="6">
        <dgm:presLayoutVars>
          <dgm:chMax val="1"/>
          <dgm:chPref val="1"/>
        </dgm:presLayoutVars>
      </dgm:prSet>
      <dgm:spPr/>
    </dgm:pt>
    <dgm:pt modelId="{F1F7016D-8C76-4B90-98EE-7EF0A64F9492}" type="pres">
      <dgm:prSet presAssocID="{C02B6DAA-46A8-49CF-8ED1-40F16DA01C12}" presName="sibTrans" presStyleCnt="0"/>
      <dgm:spPr/>
    </dgm:pt>
    <dgm:pt modelId="{FB2B0BFF-80F2-4CFC-B558-7FBEB08958E8}" type="pres">
      <dgm:prSet presAssocID="{4614B446-CE18-4872-AA98-5797F853CA60}" presName="compNode" presStyleCnt="0"/>
      <dgm:spPr/>
    </dgm:pt>
    <dgm:pt modelId="{57EC5FFC-F050-4B6C-98C8-4A177621DAAE}" type="pres">
      <dgm:prSet presAssocID="{4614B446-CE18-4872-AA98-5797F853CA60}" presName="iconBgRect" presStyleLbl="bgShp" presStyleIdx="1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CB3A0279-FC01-48CB-AFEC-5726DA923A59}" type="pres">
      <dgm:prSet presAssocID="{4614B446-CE18-4872-AA98-5797F853CA6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E16822D2-6D28-4647-BCC1-DD3965C04357}" type="pres">
      <dgm:prSet presAssocID="{4614B446-CE18-4872-AA98-5797F853CA60}" presName="spaceRect" presStyleCnt="0"/>
      <dgm:spPr/>
    </dgm:pt>
    <dgm:pt modelId="{F4C7F40F-C023-496E-A742-18B5A71B6978}" type="pres">
      <dgm:prSet presAssocID="{4614B446-CE18-4872-AA98-5797F853CA60}" presName="textRect" presStyleLbl="revTx" presStyleIdx="1" presStyleCnt="6">
        <dgm:presLayoutVars>
          <dgm:chMax val="1"/>
          <dgm:chPref val="1"/>
        </dgm:presLayoutVars>
      </dgm:prSet>
      <dgm:spPr/>
    </dgm:pt>
    <dgm:pt modelId="{65CD3407-7BF8-4233-9A6C-1A6CE7A05661}" type="pres">
      <dgm:prSet presAssocID="{EF96F165-793B-4A0F-AA72-69971C0BD08A}" presName="sibTrans" presStyleCnt="0"/>
      <dgm:spPr/>
    </dgm:pt>
    <dgm:pt modelId="{96099B53-C842-4F3A-915B-92F3500CD20D}" type="pres">
      <dgm:prSet presAssocID="{5DEBE6C7-5CC5-4AD0-B49A-7171099ACD2C}" presName="compNode" presStyleCnt="0"/>
      <dgm:spPr/>
    </dgm:pt>
    <dgm:pt modelId="{E505F0F8-5E95-49D1-897B-A0E4E68FAD07}" type="pres">
      <dgm:prSet presAssocID="{5DEBE6C7-5CC5-4AD0-B49A-7171099ACD2C}" presName="iconBgRect" presStyleLbl="bgShp" presStyleIdx="2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4D99114D-8185-4D5F-9BF4-50773FB5FAAD}" type="pres">
      <dgm:prSet presAssocID="{5DEBE6C7-5CC5-4AD0-B49A-7171099ACD2C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46FB91F5-90EC-4F51-92AB-D5AF8F9C37E5}" type="pres">
      <dgm:prSet presAssocID="{5DEBE6C7-5CC5-4AD0-B49A-7171099ACD2C}" presName="spaceRect" presStyleCnt="0"/>
      <dgm:spPr/>
    </dgm:pt>
    <dgm:pt modelId="{E3C71762-915B-4CD5-96EB-36C5E97A94B7}" type="pres">
      <dgm:prSet presAssocID="{5DEBE6C7-5CC5-4AD0-B49A-7171099ACD2C}" presName="textRect" presStyleLbl="revTx" presStyleIdx="2" presStyleCnt="6">
        <dgm:presLayoutVars>
          <dgm:chMax val="1"/>
          <dgm:chPref val="1"/>
        </dgm:presLayoutVars>
      </dgm:prSet>
      <dgm:spPr/>
    </dgm:pt>
    <dgm:pt modelId="{FA2FC543-F681-42F7-BB45-97B87769586C}" type="pres">
      <dgm:prSet presAssocID="{5D07C0CB-C89B-4B4E-88B6-DB2161B6F9D4}" presName="sibTrans" presStyleCnt="0"/>
      <dgm:spPr/>
    </dgm:pt>
    <dgm:pt modelId="{2C5E1FCC-23EE-46A0-B3D7-45AE1219A149}" type="pres">
      <dgm:prSet presAssocID="{B92EFEF0-1CF7-44D9-9B89-F203D2297B35}" presName="compNode" presStyleCnt="0"/>
      <dgm:spPr/>
    </dgm:pt>
    <dgm:pt modelId="{8BE7D915-D56A-478C-A175-1B7A2AA6B54D}" type="pres">
      <dgm:prSet presAssocID="{B92EFEF0-1CF7-44D9-9B89-F203D2297B35}" presName="iconBgRect" presStyleLbl="bgShp" presStyleIdx="3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5635277C-F10E-4F08-8153-C99C655A5423}" type="pres">
      <dgm:prSet presAssocID="{B92EFEF0-1CF7-44D9-9B89-F203D2297B3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433D6209-9A42-4DF3-B4D3-2641AAECFD87}" type="pres">
      <dgm:prSet presAssocID="{B92EFEF0-1CF7-44D9-9B89-F203D2297B35}" presName="spaceRect" presStyleCnt="0"/>
      <dgm:spPr/>
    </dgm:pt>
    <dgm:pt modelId="{D889AF23-49B9-47D4-8FA1-CE1455E31DC3}" type="pres">
      <dgm:prSet presAssocID="{B92EFEF0-1CF7-44D9-9B89-F203D2297B35}" presName="textRect" presStyleLbl="revTx" presStyleIdx="3" presStyleCnt="6">
        <dgm:presLayoutVars>
          <dgm:chMax val="1"/>
          <dgm:chPref val="1"/>
        </dgm:presLayoutVars>
      </dgm:prSet>
      <dgm:spPr/>
    </dgm:pt>
    <dgm:pt modelId="{E9301496-F6DA-405A-9895-C6F1B7476838}" type="pres">
      <dgm:prSet presAssocID="{FA259687-EF0E-4A8A-AE06-F253443F620C}" presName="sibTrans" presStyleCnt="0"/>
      <dgm:spPr/>
    </dgm:pt>
    <dgm:pt modelId="{9C6AA33A-6CE1-47E2-A5FD-3B60E900CF82}" type="pres">
      <dgm:prSet presAssocID="{026DD359-3457-4FB6-AC22-F62B15F8189D}" presName="compNode" presStyleCnt="0"/>
      <dgm:spPr/>
    </dgm:pt>
    <dgm:pt modelId="{A44C4882-DA1E-4583-B369-84F2F5CD1740}" type="pres">
      <dgm:prSet presAssocID="{026DD359-3457-4FB6-AC22-F62B15F8189D}" presName="iconBgRect" presStyleLbl="bgShp" presStyleIdx="4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F1EC3F88-E152-4951-91C8-AA4ECB989DED}" type="pres">
      <dgm:prSet presAssocID="{026DD359-3457-4FB6-AC22-F62B15F8189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ngs"/>
        </a:ext>
      </dgm:extLst>
    </dgm:pt>
    <dgm:pt modelId="{B5FC4381-A107-46E7-A5B8-C6D8978A8990}" type="pres">
      <dgm:prSet presAssocID="{026DD359-3457-4FB6-AC22-F62B15F8189D}" presName="spaceRect" presStyleCnt="0"/>
      <dgm:spPr/>
    </dgm:pt>
    <dgm:pt modelId="{491F941D-B43F-465B-9D38-26F9E6762999}" type="pres">
      <dgm:prSet presAssocID="{026DD359-3457-4FB6-AC22-F62B15F8189D}" presName="textRect" presStyleLbl="revTx" presStyleIdx="4" presStyleCnt="6">
        <dgm:presLayoutVars>
          <dgm:chMax val="1"/>
          <dgm:chPref val="1"/>
        </dgm:presLayoutVars>
      </dgm:prSet>
      <dgm:spPr/>
    </dgm:pt>
    <dgm:pt modelId="{2E1F37B6-E40E-4897-B261-E8BDD8EFAFCD}" type="pres">
      <dgm:prSet presAssocID="{FCF570F7-4175-426B-B1A4-501DE9FA45A2}" presName="sibTrans" presStyleCnt="0"/>
      <dgm:spPr/>
    </dgm:pt>
    <dgm:pt modelId="{91BA4AF9-A0F6-4849-850A-2EB81F143B57}" type="pres">
      <dgm:prSet presAssocID="{8F53750D-7B83-49A9-A8F5-779E9B6C94D9}" presName="compNode" presStyleCnt="0"/>
      <dgm:spPr/>
    </dgm:pt>
    <dgm:pt modelId="{83EAF155-E02C-4A1C-8AF6-A01A7F7647F0}" type="pres">
      <dgm:prSet presAssocID="{8F53750D-7B83-49A9-A8F5-779E9B6C94D9}" presName="iconBgRect" presStyleLbl="bgShp" presStyleIdx="5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25EF9E60-AF83-44F5-A062-953CAC0DD820}" type="pres">
      <dgm:prSet presAssocID="{8F53750D-7B83-49A9-A8F5-779E9B6C94D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lash"/>
        </a:ext>
      </dgm:extLst>
    </dgm:pt>
    <dgm:pt modelId="{DEA29A34-775B-4FE3-94CC-3DD3A5FADAD0}" type="pres">
      <dgm:prSet presAssocID="{8F53750D-7B83-49A9-A8F5-779E9B6C94D9}" presName="spaceRect" presStyleCnt="0"/>
      <dgm:spPr/>
    </dgm:pt>
    <dgm:pt modelId="{80F9708E-2090-428C-9DD2-FBA07082A23E}" type="pres">
      <dgm:prSet presAssocID="{8F53750D-7B83-49A9-A8F5-779E9B6C94D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F09BC221-44A2-4202-9DC5-E3D7320C785A}" type="presOf" srcId="{0DF7DFD7-F6E5-4E08-BB7F-8DC02F29EF62}" destId="{F7A302D1-01D6-4EA9-8BEF-52A94AD9C3D1}" srcOrd="0" destOrd="0" presId="urn:microsoft.com/office/officeart/2018/5/layout/IconLeafLabelList"/>
    <dgm:cxn modelId="{6F84962D-D0C8-4EF0-89CD-4CE3F9D732AE}" srcId="{0DF7DFD7-F6E5-4E08-BB7F-8DC02F29EF62}" destId="{D7533991-F3F2-4F72-AF1E-E7ED26627F4A}" srcOrd="0" destOrd="0" parTransId="{5B480A26-DB30-45A3-9B39-48A90A1A1EE5}" sibTransId="{C02B6DAA-46A8-49CF-8ED1-40F16DA01C12}"/>
    <dgm:cxn modelId="{3A6F735C-6A8C-4D21-8B6D-35EB6DAE4B9E}" type="presOf" srcId="{5DEBE6C7-5CC5-4AD0-B49A-7171099ACD2C}" destId="{E3C71762-915B-4CD5-96EB-36C5E97A94B7}" srcOrd="0" destOrd="0" presId="urn:microsoft.com/office/officeart/2018/5/layout/IconLeafLabelList"/>
    <dgm:cxn modelId="{E0FC3560-A057-4637-AAA4-372FFBB98A27}" type="presOf" srcId="{D7533991-F3F2-4F72-AF1E-E7ED26627F4A}" destId="{8E53E655-238D-478A-A519-093498C5D7B4}" srcOrd="0" destOrd="0" presId="urn:microsoft.com/office/officeart/2018/5/layout/IconLeafLabelList"/>
    <dgm:cxn modelId="{6F050D4C-B824-45EA-9115-77E93F84EC02}" srcId="{0DF7DFD7-F6E5-4E08-BB7F-8DC02F29EF62}" destId="{5DEBE6C7-5CC5-4AD0-B49A-7171099ACD2C}" srcOrd="2" destOrd="0" parTransId="{327C1541-57B9-443C-9435-F0733040C6EA}" sibTransId="{5D07C0CB-C89B-4B4E-88B6-DB2161B6F9D4}"/>
    <dgm:cxn modelId="{913CB26C-3ED7-43B6-BBA5-CF195F232B04}" srcId="{0DF7DFD7-F6E5-4E08-BB7F-8DC02F29EF62}" destId="{026DD359-3457-4FB6-AC22-F62B15F8189D}" srcOrd="4" destOrd="0" parTransId="{20B1519A-2FB4-4190-8C04-B66E411264A3}" sibTransId="{FCF570F7-4175-426B-B1A4-501DE9FA45A2}"/>
    <dgm:cxn modelId="{19D0FA4C-E23B-4279-B231-35E3076FD370}" type="presOf" srcId="{026DD359-3457-4FB6-AC22-F62B15F8189D}" destId="{491F941D-B43F-465B-9D38-26F9E6762999}" srcOrd="0" destOrd="0" presId="urn:microsoft.com/office/officeart/2018/5/layout/IconLeafLabelList"/>
    <dgm:cxn modelId="{6B1DFD79-8737-4055-9BD6-EC7C816DDCF4}" srcId="{0DF7DFD7-F6E5-4E08-BB7F-8DC02F29EF62}" destId="{8F53750D-7B83-49A9-A8F5-779E9B6C94D9}" srcOrd="5" destOrd="0" parTransId="{5AC5B85A-C7D9-45AB-924D-90B752C34B4A}" sibTransId="{7FB4C67A-37E2-4ADA-AA06-6D1F17214375}"/>
    <dgm:cxn modelId="{B1DC458C-5425-4C03-AC3C-AF68B89D0630}" srcId="{0DF7DFD7-F6E5-4E08-BB7F-8DC02F29EF62}" destId="{B92EFEF0-1CF7-44D9-9B89-F203D2297B35}" srcOrd="3" destOrd="0" parTransId="{43E47394-C34D-41E8-91EF-378CB7A8A17B}" sibTransId="{FA259687-EF0E-4A8A-AE06-F253443F620C}"/>
    <dgm:cxn modelId="{B1A11ABF-BDCE-49E2-8117-789D5ED4A658}" type="presOf" srcId="{B92EFEF0-1CF7-44D9-9B89-F203D2297B35}" destId="{D889AF23-49B9-47D4-8FA1-CE1455E31DC3}" srcOrd="0" destOrd="0" presId="urn:microsoft.com/office/officeart/2018/5/layout/IconLeafLabelList"/>
    <dgm:cxn modelId="{73F6AEBF-6C1B-443F-9D68-57CEB0DBCFF4}" srcId="{0DF7DFD7-F6E5-4E08-BB7F-8DC02F29EF62}" destId="{4614B446-CE18-4872-AA98-5797F853CA60}" srcOrd="1" destOrd="0" parTransId="{B3DB2C81-6949-4349-AD2E-ED76DC2A0A9D}" sibTransId="{EF96F165-793B-4A0F-AA72-69971C0BD08A}"/>
    <dgm:cxn modelId="{737F57CD-2E90-4888-8189-AFA254A37B54}" type="presOf" srcId="{8F53750D-7B83-49A9-A8F5-779E9B6C94D9}" destId="{80F9708E-2090-428C-9DD2-FBA07082A23E}" srcOrd="0" destOrd="0" presId="urn:microsoft.com/office/officeart/2018/5/layout/IconLeafLabelList"/>
    <dgm:cxn modelId="{DDF49AFC-5CE0-47BB-B938-30126579125E}" type="presOf" srcId="{4614B446-CE18-4872-AA98-5797F853CA60}" destId="{F4C7F40F-C023-496E-A742-18B5A71B6978}" srcOrd="0" destOrd="0" presId="urn:microsoft.com/office/officeart/2018/5/layout/IconLeafLabelList"/>
    <dgm:cxn modelId="{229961DC-D772-4664-88C8-EF6864137C3D}" type="presParOf" srcId="{F7A302D1-01D6-4EA9-8BEF-52A94AD9C3D1}" destId="{88DA41BA-59BE-4E91-A895-00062CCBAB02}" srcOrd="0" destOrd="0" presId="urn:microsoft.com/office/officeart/2018/5/layout/IconLeafLabelList"/>
    <dgm:cxn modelId="{589B51FA-C109-4FE8-AF66-BAAD4D01AF7A}" type="presParOf" srcId="{88DA41BA-59BE-4E91-A895-00062CCBAB02}" destId="{8B94CF6C-FCFC-4E5C-A56B-2B9374F177EF}" srcOrd="0" destOrd="0" presId="urn:microsoft.com/office/officeart/2018/5/layout/IconLeafLabelList"/>
    <dgm:cxn modelId="{609DAE5E-A008-4761-A5EE-63ED79D76881}" type="presParOf" srcId="{88DA41BA-59BE-4E91-A895-00062CCBAB02}" destId="{3C0743C5-C365-491B-BA6A-4255506A6BB5}" srcOrd="1" destOrd="0" presId="urn:microsoft.com/office/officeart/2018/5/layout/IconLeafLabelList"/>
    <dgm:cxn modelId="{88A35639-9501-426E-A98E-21D339CABB7D}" type="presParOf" srcId="{88DA41BA-59BE-4E91-A895-00062CCBAB02}" destId="{DEEA9129-9FC5-4197-AB45-C62223CFA9C5}" srcOrd="2" destOrd="0" presId="urn:microsoft.com/office/officeart/2018/5/layout/IconLeafLabelList"/>
    <dgm:cxn modelId="{EB6D8871-1CAA-475E-B5C4-E73358ADD9F7}" type="presParOf" srcId="{88DA41BA-59BE-4E91-A895-00062CCBAB02}" destId="{8E53E655-238D-478A-A519-093498C5D7B4}" srcOrd="3" destOrd="0" presId="urn:microsoft.com/office/officeart/2018/5/layout/IconLeafLabelList"/>
    <dgm:cxn modelId="{883811FC-9548-4965-B0A1-024727C06DCE}" type="presParOf" srcId="{F7A302D1-01D6-4EA9-8BEF-52A94AD9C3D1}" destId="{F1F7016D-8C76-4B90-98EE-7EF0A64F9492}" srcOrd="1" destOrd="0" presId="urn:microsoft.com/office/officeart/2018/5/layout/IconLeafLabelList"/>
    <dgm:cxn modelId="{72ED1AFB-DCFB-45BE-817C-50310F34D9C0}" type="presParOf" srcId="{F7A302D1-01D6-4EA9-8BEF-52A94AD9C3D1}" destId="{FB2B0BFF-80F2-4CFC-B558-7FBEB08958E8}" srcOrd="2" destOrd="0" presId="urn:microsoft.com/office/officeart/2018/5/layout/IconLeafLabelList"/>
    <dgm:cxn modelId="{75A1E5F7-8541-4C4B-BC29-FF202F729135}" type="presParOf" srcId="{FB2B0BFF-80F2-4CFC-B558-7FBEB08958E8}" destId="{57EC5FFC-F050-4B6C-98C8-4A177621DAAE}" srcOrd="0" destOrd="0" presId="urn:microsoft.com/office/officeart/2018/5/layout/IconLeafLabelList"/>
    <dgm:cxn modelId="{BD7A70A6-4FB6-4111-B132-0E9D5B67EEED}" type="presParOf" srcId="{FB2B0BFF-80F2-4CFC-B558-7FBEB08958E8}" destId="{CB3A0279-FC01-48CB-AFEC-5726DA923A59}" srcOrd="1" destOrd="0" presId="urn:microsoft.com/office/officeart/2018/5/layout/IconLeafLabelList"/>
    <dgm:cxn modelId="{31761478-8383-4AD5-824C-8C4920C4FACB}" type="presParOf" srcId="{FB2B0BFF-80F2-4CFC-B558-7FBEB08958E8}" destId="{E16822D2-6D28-4647-BCC1-DD3965C04357}" srcOrd="2" destOrd="0" presId="urn:microsoft.com/office/officeart/2018/5/layout/IconLeafLabelList"/>
    <dgm:cxn modelId="{25D1FB1B-DCA8-46E3-B056-74E65C6B8300}" type="presParOf" srcId="{FB2B0BFF-80F2-4CFC-B558-7FBEB08958E8}" destId="{F4C7F40F-C023-496E-A742-18B5A71B6978}" srcOrd="3" destOrd="0" presId="urn:microsoft.com/office/officeart/2018/5/layout/IconLeafLabelList"/>
    <dgm:cxn modelId="{E50B0C84-270E-4D05-8990-C6E07EA9EAB8}" type="presParOf" srcId="{F7A302D1-01D6-4EA9-8BEF-52A94AD9C3D1}" destId="{65CD3407-7BF8-4233-9A6C-1A6CE7A05661}" srcOrd="3" destOrd="0" presId="urn:microsoft.com/office/officeart/2018/5/layout/IconLeafLabelList"/>
    <dgm:cxn modelId="{E08548DF-F2EE-4D61-A98E-786E20C00124}" type="presParOf" srcId="{F7A302D1-01D6-4EA9-8BEF-52A94AD9C3D1}" destId="{96099B53-C842-4F3A-915B-92F3500CD20D}" srcOrd="4" destOrd="0" presId="urn:microsoft.com/office/officeart/2018/5/layout/IconLeafLabelList"/>
    <dgm:cxn modelId="{E2703EB7-4649-47C6-8CBF-1132569AEB53}" type="presParOf" srcId="{96099B53-C842-4F3A-915B-92F3500CD20D}" destId="{E505F0F8-5E95-49D1-897B-A0E4E68FAD07}" srcOrd="0" destOrd="0" presId="urn:microsoft.com/office/officeart/2018/5/layout/IconLeafLabelList"/>
    <dgm:cxn modelId="{FBAB5F28-D9C0-4912-BBF7-7F96B7F4F33F}" type="presParOf" srcId="{96099B53-C842-4F3A-915B-92F3500CD20D}" destId="{4D99114D-8185-4D5F-9BF4-50773FB5FAAD}" srcOrd="1" destOrd="0" presId="urn:microsoft.com/office/officeart/2018/5/layout/IconLeafLabelList"/>
    <dgm:cxn modelId="{8E00BB64-92B3-43F9-AAF7-D572A1756847}" type="presParOf" srcId="{96099B53-C842-4F3A-915B-92F3500CD20D}" destId="{46FB91F5-90EC-4F51-92AB-D5AF8F9C37E5}" srcOrd="2" destOrd="0" presId="urn:microsoft.com/office/officeart/2018/5/layout/IconLeafLabelList"/>
    <dgm:cxn modelId="{1B94D0F6-2484-4327-9B61-75347932976E}" type="presParOf" srcId="{96099B53-C842-4F3A-915B-92F3500CD20D}" destId="{E3C71762-915B-4CD5-96EB-36C5E97A94B7}" srcOrd="3" destOrd="0" presId="urn:microsoft.com/office/officeart/2018/5/layout/IconLeafLabelList"/>
    <dgm:cxn modelId="{ED751A9D-68F5-47B3-A5CC-ACE45DC352CC}" type="presParOf" srcId="{F7A302D1-01D6-4EA9-8BEF-52A94AD9C3D1}" destId="{FA2FC543-F681-42F7-BB45-97B87769586C}" srcOrd="5" destOrd="0" presId="urn:microsoft.com/office/officeart/2018/5/layout/IconLeafLabelList"/>
    <dgm:cxn modelId="{EBF22AD8-FB62-485C-B1CA-B71FA7C34B0A}" type="presParOf" srcId="{F7A302D1-01D6-4EA9-8BEF-52A94AD9C3D1}" destId="{2C5E1FCC-23EE-46A0-B3D7-45AE1219A149}" srcOrd="6" destOrd="0" presId="urn:microsoft.com/office/officeart/2018/5/layout/IconLeafLabelList"/>
    <dgm:cxn modelId="{90E42B0E-A0B5-4F70-AC6F-718D3130FFD1}" type="presParOf" srcId="{2C5E1FCC-23EE-46A0-B3D7-45AE1219A149}" destId="{8BE7D915-D56A-478C-A175-1B7A2AA6B54D}" srcOrd="0" destOrd="0" presId="urn:microsoft.com/office/officeart/2018/5/layout/IconLeafLabelList"/>
    <dgm:cxn modelId="{6AE6C8D9-DBC6-42ED-9F4C-01AEC6FA946F}" type="presParOf" srcId="{2C5E1FCC-23EE-46A0-B3D7-45AE1219A149}" destId="{5635277C-F10E-4F08-8153-C99C655A5423}" srcOrd="1" destOrd="0" presId="urn:microsoft.com/office/officeart/2018/5/layout/IconLeafLabelList"/>
    <dgm:cxn modelId="{7FD92B8C-1031-401C-8BB6-8E1F2CB8E9BB}" type="presParOf" srcId="{2C5E1FCC-23EE-46A0-B3D7-45AE1219A149}" destId="{433D6209-9A42-4DF3-B4D3-2641AAECFD87}" srcOrd="2" destOrd="0" presId="urn:microsoft.com/office/officeart/2018/5/layout/IconLeafLabelList"/>
    <dgm:cxn modelId="{174378F2-F3FB-4513-A4F0-29EAB5F7254E}" type="presParOf" srcId="{2C5E1FCC-23EE-46A0-B3D7-45AE1219A149}" destId="{D889AF23-49B9-47D4-8FA1-CE1455E31DC3}" srcOrd="3" destOrd="0" presId="urn:microsoft.com/office/officeart/2018/5/layout/IconLeafLabelList"/>
    <dgm:cxn modelId="{5C0488F2-2474-4F88-9FB5-AC1CFE694C69}" type="presParOf" srcId="{F7A302D1-01D6-4EA9-8BEF-52A94AD9C3D1}" destId="{E9301496-F6DA-405A-9895-C6F1B7476838}" srcOrd="7" destOrd="0" presId="urn:microsoft.com/office/officeart/2018/5/layout/IconLeafLabelList"/>
    <dgm:cxn modelId="{8B19F4A4-CABD-4EC2-AEE9-DF1DA29A5A9D}" type="presParOf" srcId="{F7A302D1-01D6-4EA9-8BEF-52A94AD9C3D1}" destId="{9C6AA33A-6CE1-47E2-A5FD-3B60E900CF82}" srcOrd="8" destOrd="0" presId="urn:microsoft.com/office/officeart/2018/5/layout/IconLeafLabelList"/>
    <dgm:cxn modelId="{40A075A3-C7E5-4A90-908D-E71A04EC44C3}" type="presParOf" srcId="{9C6AA33A-6CE1-47E2-A5FD-3B60E900CF82}" destId="{A44C4882-DA1E-4583-B369-84F2F5CD1740}" srcOrd="0" destOrd="0" presId="urn:microsoft.com/office/officeart/2018/5/layout/IconLeafLabelList"/>
    <dgm:cxn modelId="{D0A53A86-8CF6-467C-8055-8370F896F566}" type="presParOf" srcId="{9C6AA33A-6CE1-47E2-A5FD-3B60E900CF82}" destId="{F1EC3F88-E152-4951-91C8-AA4ECB989DED}" srcOrd="1" destOrd="0" presId="urn:microsoft.com/office/officeart/2018/5/layout/IconLeafLabelList"/>
    <dgm:cxn modelId="{ECF5F4E1-AC2C-4E9A-88D9-A972250F021B}" type="presParOf" srcId="{9C6AA33A-6CE1-47E2-A5FD-3B60E900CF82}" destId="{B5FC4381-A107-46E7-A5B8-C6D8978A8990}" srcOrd="2" destOrd="0" presId="urn:microsoft.com/office/officeart/2018/5/layout/IconLeafLabelList"/>
    <dgm:cxn modelId="{1DC5D178-525B-46D1-B557-81536770092A}" type="presParOf" srcId="{9C6AA33A-6CE1-47E2-A5FD-3B60E900CF82}" destId="{491F941D-B43F-465B-9D38-26F9E6762999}" srcOrd="3" destOrd="0" presId="urn:microsoft.com/office/officeart/2018/5/layout/IconLeafLabelList"/>
    <dgm:cxn modelId="{2C52FF9F-15EE-4FF4-A136-937A9BFC1BE2}" type="presParOf" srcId="{F7A302D1-01D6-4EA9-8BEF-52A94AD9C3D1}" destId="{2E1F37B6-E40E-4897-B261-E8BDD8EFAFCD}" srcOrd="9" destOrd="0" presId="urn:microsoft.com/office/officeart/2018/5/layout/IconLeafLabelList"/>
    <dgm:cxn modelId="{CE357C22-B560-4218-9863-DF4669B1B8D4}" type="presParOf" srcId="{F7A302D1-01D6-4EA9-8BEF-52A94AD9C3D1}" destId="{91BA4AF9-A0F6-4849-850A-2EB81F143B57}" srcOrd="10" destOrd="0" presId="urn:microsoft.com/office/officeart/2018/5/layout/IconLeafLabelList"/>
    <dgm:cxn modelId="{A29A3E50-6983-4CFC-9F4D-B0B5C46E0A31}" type="presParOf" srcId="{91BA4AF9-A0F6-4849-850A-2EB81F143B57}" destId="{83EAF155-E02C-4A1C-8AF6-A01A7F7647F0}" srcOrd="0" destOrd="0" presId="urn:microsoft.com/office/officeart/2018/5/layout/IconLeafLabelList"/>
    <dgm:cxn modelId="{0129A36D-C8E9-4C32-8ABA-2BCCE0DD1242}" type="presParOf" srcId="{91BA4AF9-A0F6-4849-850A-2EB81F143B57}" destId="{25EF9E60-AF83-44F5-A062-953CAC0DD820}" srcOrd="1" destOrd="0" presId="urn:microsoft.com/office/officeart/2018/5/layout/IconLeafLabelList"/>
    <dgm:cxn modelId="{14C70967-7534-4964-980F-3190AEBE6D88}" type="presParOf" srcId="{91BA4AF9-A0F6-4849-850A-2EB81F143B57}" destId="{DEA29A34-775B-4FE3-94CC-3DD3A5FADAD0}" srcOrd="2" destOrd="0" presId="urn:microsoft.com/office/officeart/2018/5/layout/IconLeafLabelList"/>
    <dgm:cxn modelId="{37AA0F3D-4341-4875-8325-E04504E9C3D6}" type="presParOf" srcId="{91BA4AF9-A0F6-4849-850A-2EB81F143B57}" destId="{80F9708E-2090-428C-9DD2-FBA07082A23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A3BDEB-B522-4F5A-9BE0-C44C3176BF3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9F8258A-C241-46FB-A1D7-DAD80981963F}">
      <dgm:prSet/>
      <dgm:spPr/>
      <dgm:t>
        <a:bodyPr/>
        <a:lstStyle/>
        <a:p>
          <a:r>
            <a:rPr lang="en-US"/>
            <a:t>CDC estimates 15 million people in the US have food allergies including 6 million children </a:t>
          </a:r>
        </a:p>
      </dgm:t>
    </dgm:pt>
    <dgm:pt modelId="{93B2D8B1-CF22-470D-A6F2-AD55E35E5FB7}" type="parTrans" cxnId="{E53273A8-7F18-47BF-843E-41D4F6F84A09}">
      <dgm:prSet/>
      <dgm:spPr/>
      <dgm:t>
        <a:bodyPr/>
        <a:lstStyle/>
        <a:p>
          <a:endParaRPr lang="en-US"/>
        </a:p>
      </dgm:t>
    </dgm:pt>
    <dgm:pt modelId="{232819C5-1E67-4FA8-ACB7-F40DE8A7ABF5}" type="sibTrans" cxnId="{E53273A8-7F18-47BF-843E-41D4F6F84A09}">
      <dgm:prSet/>
      <dgm:spPr/>
      <dgm:t>
        <a:bodyPr/>
        <a:lstStyle/>
        <a:p>
          <a:endParaRPr lang="en-US"/>
        </a:p>
      </dgm:t>
    </dgm:pt>
    <dgm:pt modelId="{484D0782-7215-49AD-8B19-2183438530D7}">
      <dgm:prSet/>
      <dgm:spPr/>
      <dgm:t>
        <a:bodyPr/>
        <a:lstStyle/>
        <a:p>
          <a:r>
            <a:rPr lang="en-US"/>
            <a:t>FDA FOOD CODE requires that the food establishment have a person in charge during all hours of operation who is knowledgeable about major food allergens. </a:t>
          </a:r>
        </a:p>
      </dgm:t>
    </dgm:pt>
    <dgm:pt modelId="{4ECF60D8-2FD9-4B71-8526-B2B20448FC5C}" type="parTrans" cxnId="{9E0CE193-04E3-47C6-8B06-939588A8CF1C}">
      <dgm:prSet/>
      <dgm:spPr/>
      <dgm:t>
        <a:bodyPr/>
        <a:lstStyle/>
        <a:p>
          <a:endParaRPr lang="en-US"/>
        </a:p>
      </dgm:t>
    </dgm:pt>
    <dgm:pt modelId="{EF783322-C210-40E5-B9A0-F47DB93152D8}" type="sibTrans" cxnId="{9E0CE193-04E3-47C6-8B06-939588A8CF1C}">
      <dgm:prSet/>
      <dgm:spPr/>
      <dgm:t>
        <a:bodyPr/>
        <a:lstStyle/>
        <a:p>
          <a:endParaRPr lang="en-US"/>
        </a:p>
      </dgm:t>
    </dgm:pt>
    <dgm:pt modelId="{AEA4C9D8-17F9-4296-89B6-A0EFFB5FC059}">
      <dgm:prSet/>
      <dgm:spPr/>
      <dgm:t>
        <a:bodyPr/>
        <a:lstStyle/>
        <a:p>
          <a:r>
            <a:rPr lang="en-US"/>
            <a:t>Major food allergens</a:t>
          </a:r>
        </a:p>
      </dgm:t>
    </dgm:pt>
    <dgm:pt modelId="{59DA69D9-1845-48D6-A71D-3F350E2A2851}" type="parTrans" cxnId="{549FDBDA-4D86-4B88-BA58-D9D7D913EAE3}">
      <dgm:prSet/>
      <dgm:spPr/>
      <dgm:t>
        <a:bodyPr/>
        <a:lstStyle/>
        <a:p>
          <a:endParaRPr lang="en-US"/>
        </a:p>
      </dgm:t>
    </dgm:pt>
    <dgm:pt modelId="{BBA17FB3-BCEC-4869-BF4F-1B3E86C5DF57}" type="sibTrans" cxnId="{549FDBDA-4D86-4B88-BA58-D9D7D913EAE3}">
      <dgm:prSet/>
      <dgm:spPr/>
      <dgm:t>
        <a:bodyPr/>
        <a:lstStyle/>
        <a:p>
          <a:endParaRPr lang="en-US"/>
        </a:p>
      </dgm:t>
    </dgm:pt>
    <dgm:pt modelId="{DE7FE0C5-854F-4713-9A41-7C571733E900}">
      <dgm:prSet/>
      <dgm:spPr/>
      <dgm:t>
        <a:bodyPr/>
        <a:lstStyle/>
        <a:p>
          <a:r>
            <a:rPr lang="en-US"/>
            <a:t>Milk </a:t>
          </a:r>
        </a:p>
      </dgm:t>
    </dgm:pt>
    <dgm:pt modelId="{F2036383-D53F-4B65-82FA-B3632F5B58DB}" type="parTrans" cxnId="{4E796F4E-24DB-4DAA-8598-62186DE92862}">
      <dgm:prSet/>
      <dgm:spPr/>
      <dgm:t>
        <a:bodyPr/>
        <a:lstStyle/>
        <a:p>
          <a:endParaRPr lang="en-US"/>
        </a:p>
      </dgm:t>
    </dgm:pt>
    <dgm:pt modelId="{94F83155-02A5-4531-B9B7-AA7957C9FCD4}" type="sibTrans" cxnId="{4E796F4E-24DB-4DAA-8598-62186DE92862}">
      <dgm:prSet/>
      <dgm:spPr/>
      <dgm:t>
        <a:bodyPr/>
        <a:lstStyle/>
        <a:p>
          <a:endParaRPr lang="en-US"/>
        </a:p>
      </dgm:t>
    </dgm:pt>
    <dgm:pt modelId="{3057C615-A064-4B33-A581-6F34627684C8}">
      <dgm:prSet/>
      <dgm:spPr/>
      <dgm:t>
        <a:bodyPr/>
        <a:lstStyle/>
        <a:p>
          <a:r>
            <a:rPr lang="en-US"/>
            <a:t>Eggs</a:t>
          </a:r>
        </a:p>
      </dgm:t>
    </dgm:pt>
    <dgm:pt modelId="{E0C47C2E-5EA4-4679-A3FA-6BF656BB1DDC}" type="parTrans" cxnId="{281CD2C1-92BC-4520-8D5D-C3BF3681D957}">
      <dgm:prSet/>
      <dgm:spPr/>
      <dgm:t>
        <a:bodyPr/>
        <a:lstStyle/>
        <a:p>
          <a:endParaRPr lang="en-US"/>
        </a:p>
      </dgm:t>
    </dgm:pt>
    <dgm:pt modelId="{27493454-E30B-42B4-8500-8C91C492011E}" type="sibTrans" cxnId="{281CD2C1-92BC-4520-8D5D-C3BF3681D957}">
      <dgm:prSet/>
      <dgm:spPr/>
      <dgm:t>
        <a:bodyPr/>
        <a:lstStyle/>
        <a:p>
          <a:endParaRPr lang="en-US"/>
        </a:p>
      </dgm:t>
    </dgm:pt>
    <dgm:pt modelId="{A53A01AA-6779-44BD-9286-41BAE4C34B7A}">
      <dgm:prSet/>
      <dgm:spPr/>
      <dgm:t>
        <a:bodyPr/>
        <a:lstStyle/>
        <a:p>
          <a:r>
            <a:rPr lang="en-US"/>
            <a:t>Fish/Shellfish</a:t>
          </a:r>
        </a:p>
      </dgm:t>
    </dgm:pt>
    <dgm:pt modelId="{E55AA950-5074-4DF6-96FA-AF319E780B8D}" type="parTrans" cxnId="{1767DE5C-A6D6-4E5C-A8B6-8CB5688B60C5}">
      <dgm:prSet/>
      <dgm:spPr/>
      <dgm:t>
        <a:bodyPr/>
        <a:lstStyle/>
        <a:p>
          <a:endParaRPr lang="en-US"/>
        </a:p>
      </dgm:t>
    </dgm:pt>
    <dgm:pt modelId="{0634CD4E-451C-4108-A64D-736EE0D94391}" type="sibTrans" cxnId="{1767DE5C-A6D6-4E5C-A8B6-8CB5688B60C5}">
      <dgm:prSet/>
      <dgm:spPr/>
      <dgm:t>
        <a:bodyPr/>
        <a:lstStyle/>
        <a:p>
          <a:endParaRPr lang="en-US"/>
        </a:p>
      </dgm:t>
    </dgm:pt>
    <dgm:pt modelId="{C12C84A4-DDB2-4273-A949-1E30F52C87FD}">
      <dgm:prSet/>
      <dgm:spPr/>
      <dgm:t>
        <a:bodyPr/>
        <a:lstStyle/>
        <a:p>
          <a:r>
            <a:rPr lang="en-US"/>
            <a:t>Tree nuts</a:t>
          </a:r>
        </a:p>
      </dgm:t>
    </dgm:pt>
    <dgm:pt modelId="{723BE759-4EB9-4A86-BCB1-CCF1514BFC3C}" type="parTrans" cxnId="{868ACA58-6430-4F1D-B8A1-1098DAEC9958}">
      <dgm:prSet/>
      <dgm:spPr/>
      <dgm:t>
        <a:bodyPr/>
        <a:lstStyle/>
        <a:p>
          <a:endParaRPr lang="en-US"/>
        </a:p>
      </dgm:t>
    </dgm:pt>
    <dgm:pt modelId="{F9C4F717-FFC4-478F-BCDF-C94B69C00016}" type="sibTrans" cxnId="{868ACA58-6430-4F1D-B8A1-1098DAEC9958}">
      <dgm:prSet/>
      <dgm:spPr/>
      <dgm:t>
        <a:bodyPr/>
        <a:lstStyle/>
        <a:p>
          <a:endParaRPr lang="en-US"/>
        </a:p>
      </dgm:t>
    </dgm:pt>
    <dgm:pt modelId="{9283947A-3A79-439E-8AF1-322C1D05DDDD}">
      <dgm:prSet/>
      <dgm:spPr/>
      <dgm:t>
        <a:bodyPr/>
        <a:lstStyle/>
        <a:p>
          <a:r>
            <a:rPr lang="en-US"/>
            <a:t>Peanuts</a:t>
          </a:r>
        </a:p>
      </dgm:t>
    </dgm:pt>
    <dgm:pt modelId="{F940FE44-D768-4DE4-AEB8-243106F52510}" type="parTrans" cxnId="{7A14AD37-763E-49BC-A8DD-A122B1D43068}">
      <dgm:prSet/>
      <dgm:spPr/>
      <dgm:t>
        <a:bodyPr/>
        <a:lstStyle/>
        <a:p>
          <a:endParaRPr lang="en-US"/>
        </a:p>
      </dgm:t>
    </dgm:pt>
    <dgm:pt modelId="{55B9D733-217E-4277-A620-830DBA819272}" type="sibTrans" cxnId="{7A14AD37-763E-49BC-A8DD-A122B1D43068}">
      <dgm:prSet/>
      <dgm:spPr/>
      <dgm:t>
        <a:bodyPr/>
        <a:lstStyle/>
        <a:p>
          <a:endParaRPr lang="en-US"/>
        </a:p>
      </dgm:t>
    </dgm:pt>
    <dgm:pt modelId="{74D3EB33-9503-4F0B-9DE0-30FA1F512A42}">
      <dgm:prSet/>
      <dgm:spPr/>
      <dgm:t>
        <a:bodyPr/>
        <a:lstStyle/>
        <a:p>
          <a:r>
            <a:rPr lang="en-US"/>
            <a:t>Wheat</a:t>
          </a:r>
        </a:p>
      </dgm:t>
    </dgm:pt>
    <dgm:pt modelId="{6EB875CB-EC65-4AE2-8239-534CFA145BCA}" type="parTrans" cxnId="{9266B43D-427F-4B24-B318-AC691D5197CE}">
      <dgm:prSet/>
      <dgm:spPr/>
      <dgm:t>
        <a:bodyPr/>
        <a:lstStyle/>
        <a:p>
          <a:endParaRPr lang="en-US"/>
        </a:p>
      </dgm:t>
    </dgm:pt>
    <dgm:pt modelId="{3001A6DE-4F12-46FE-89EC-95C0ED6B5751}" type="sibTrans" cxnId="{9266B43D-427F-4B24-B318-AC691D5197CE}">
      <dgm:prSet/>
      <dgm:spPr/>
      <dgm:t>
        <a:bodyPr/>
        <a:lstStyle/>
        <a:p>
          <a:endParaRPr lang="en-US"/>
        </a:p>
      </dgm:t>
    </dgm:pt>
    <dgm:pt modelId="{0DB85C41-9E6D-46A1-9B23-6E4F2AAB7E21}">
      <dgm:prSet/>
      <dgm:spPr/>
      <dgm:t>
        <a:bodyPr/>
        <a:lstStyle/>
        <a:p>
          <a:r>
            <a:rPr lang="en-US"/>
            <a:t>Soybean</a:t>
          </a:r>
        </a:p>
      </dgm:t>
    </dgm:pt>
    <dgm:pt modelId="{5B8FA2B8-EAB7-4516-B3E5-1FBD6B5EF8C5}" type="parTrans" cxnId="{3D13F6F0-B4BA-4549-B865-BBDC37515FFE}">
      <dgm:prSet/>
      <dgm:spPr/>
      <dgm:t>
        <a:bodyPr/>
        <a:lstStyle/>
        <a:p>
          <a:endParaRPr lang="en-US"/>
        </a:p>
      </dgm:t>
    </dgm:pt>
    <dgm:pt modelId="{5C42FE5D-7C7D-4568-B7F0-B2886AE2F9B6}" type="sibTrans" cxnId="{3D13F6F0-B4BA-4549-B865-BBDC37515FFE}">
      <dgm:prSet/>
      <dgm:spPr/>
      <dgm:t>
        <a:bodyPr/>
        <a:lstStyle/>
        <a:p>
          <a:endParaRPr lang="en-US"/>
        </a:p>
      </dgm:t>
    </dgm:pt>
    <dgm:pt modelId="{D9228423-EF21-4479-99C4-B03E4293F7EB}" type="pres">
      <dgm:prSet presAssocID="{EAA3BDEB-B522-4F5A-9BE0-C44C3176BF32}" presName="linear" presStyleCnt="0">
        <dgm:presLayoutVars>
          <dgm:animLvl val="lvl"/>
          <dgm:resizeHandles val="exact"/>
        </dgm:presLayoutVars>
      </dgm:prSet>
      <dgm:spPr/>
    </dgm:pt>
    <dgm:pt modelId="{4D895715-98D9-4085-9733-683A3EDB586C}" type="pres">
      <dgm:prSet presAssocID="{B9F8258A-C241-46FB-A1D7-DAD80981963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0D27874-061C-4B53-A37E-D0F4E194F49B}" type="pres">
      <dgm:prSet presAssocID="{232819C5-1E67-4FA8-ACB7-F40DE8A7ABF5}" presName="spacer" presStyleCnt="0"/>
      <dgm:spPr/>
    </dgm:pt>
    <dgm:pt modelId="{6CA1070D-926B-4B46-8961-38F55D9F1090}" type="pres">
      <dgm:prSet presAssocID="{484D0782-7215-49AD-8B19-2183438530D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B2DCB3B-4025-4AA9-B506-D90506C70D21}" type="pres">
      <dgm:prSet presAssocID="{EF783322-C210-40E5-B9A0-F47DB93152D8}" presName="spacer" presStyleCnt="0"/>
      <dgm:spPr/>
    </dgm:pt>
    <dgm:pt modelId="{55585BDE-2BC8-41E3-A551-45A6F653D697}" type="pres">
      <dgm:prSet presAssocID="{AEA4C9D8-17F9-4296-89B6-A0EFFB5FC05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7BB64F9-AF70-40DD-BE90-27AEE9F604A1}" type="pres">
      <dgm:prSet presAssocID="{AEA4C9D8-17F9-4296-89B6-A0EFFB5FC05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D764D32-8B40-489A-80DA-BF642AEB6178}" type="presOf" srcId="{A53A01AA-6779-44BD-9286-41BAE4C34B7A}" destId="{C7BB64F9-AF70-40DD-BE90-27AEE9F604A1}" srcOrd="0" destOrd="2" presId="urn:microsoft.com/office/officeart/2005/8/layout/vList2"/>
    <dgm:cxn modelId="{BC7A4C36-D758-4CED-BD84-710B6D2B0694}" type="presOf" srcId="{C12C84A4-DDB2-4273-A949-1E30F52C87FD}" destId="{C7BB64F9-AF70-40DD-BE90-27AEE9F604A1}" srcOrd="0" destOrd="3" presId="urn:microsoft.com/office/officeart/2005/8/layout/vList2"/>
    <dgm:cxn modelId="{7A14AD37-763E-49BC-A8DD-A122B1D43068}" srcId="{AEA4C9D8-17F9-4296-89B6-A0EFFB5FC059}" destId="{9283947A-3A79-439E-8AF1-322C1D05DDDD}" srcOrd="4" destOrd="0" parTransId="{F940FE44-D768-4DE4-AEB8-243106F52510}" sibTransId="{55B9D733-217E-4277-A620-830DBA819272}"/>
    <dgm:cxn modelId="{9266B43D-427F-4B24-B318-AC691D5197CE}" srcId="{AEA4C9D8-17F9-4296-89B6-A0EFFB5FC059}" destId="{74D3EB33-9503-4F0B-9DE0-30FA1F512A42}" srcOrd="5" destOrd="0" parTransId="{6EB875CB-EC65-4AE2-8239-534CFA145BCA}" sibTransId="{3001A6DE-4F12-46FE-89EC-95C0ED6B5751}"/>
    <dgm:cxn modelId="{1767DE5C-A6D6-4E5C-A8B6-8CB5688B60C5}" srcId="{AEA4C9D8-17F9-4296-89B6-A0EFFB5FC059}" destId="{A53A01AA-6779-44BD-9286-41BAE4C34B7A}" srcOrd="2" destOrd="0" parTransId="{E55AA950-5074-4DF6-96FA-AF319E780B8D}" sibTransId="{0634CD4E-451C-4108-A64D-736EE0D94391}"/>
    <dgm:cxn modelId="{14E5FF67-F5E7-4951-AA10-B0CB0BBBE98B}" type="presOf" srcId="{74D3EB33-9503-4F0B-9DE0-30FA1F512A42}" destId="{C7BB64F9-AF70-40DD-BE90-27AEE9F604A1}" srcOrd="0" destOrd="5" presId="urn:microsoft.com/office/officeart/2005/8/layout/vList2"/>
    <dgm:cxn modelId="{75DFC74D-D7E6-47E8-9507-E707BE10C943}" type="presOf" srcId="{9283947A-3A79-439E-8AF1-322C1D05DDDD}" destId="{C7BB64F9-AF70-40DD-BE90-27AEE9F604A1}" srcOrd="0" destOrd="4" presId="urn:microsoft.com/office/officeart/2005/8/layout/vList2"/>
    <dgm:cxn modelId="{75B8D36D-6465-4712-9E0C-54EEE5B5FCBF}" type="presOf" srcId="{3057C615-A064-4B33-A581-6F34627684C8}" destId="{C7BB64F9-AF70-40DD-BE90-27AEE9F604A1}" srcOrd="0" destOrd="1" presId="urn:microsoft.com/office/officeart/2005/8/layout/vList2"/>
    <dgm:cxn modelId="{4E796F4E-24DB-4DAA-8598-62186DE92862}" srcId="{AEA4C9D8-17F9-4296-89B6-A0EFFB5FC059}" destId="{DE7FE0C5-854F-4713-9A41-7C571733E900}" srcOrd="0" destOrd="0" parTransId="{F2036383-D53F-4B65-82FA-B3632F5B58DB}" sibTransId="{94F83155-02A5-4531-B9B7-AA7957C9FCD4}"/>
    <dgm:cxn modelId="{868ACA58-6430-4F1D-B8A1-1098DAEC9958}" srcId="{AEA4C9D8-17F9-4296-89B6-A0EFFB5FC059}" destId="{C12C84A4-DDB2-4273-A949-1E30F52C87FD}" srcOrd="3" destOrd="0" parTransId="{723BE759-4EB9-4A86-BCB1-CCF1514BFC3C}" sibTransId="{F9C4F717-FFC4-478F-BCDF-C94B69C00016}"/>
    <dgm:cxn modelId="{F2DAB079-37AD-4F67-9AAA-45B28B3BB509}" type="presOf" srcId="{DE7FE0C5-854F-4713-9A41-7C571733E900}" destId="{C7BB64F9-AF70-40DD-BE90-27AEE9F604A1}" srcOrd="0" destOrd="0" presId="urn:microsoft.com/office/officeart/2005/8/layout/vList2"/>
    <dgm:cxn modelId="{9E0CE193-04E3-47C6-8B06-939588A8CF1C}" srcId="{EAA3BDEB-B522-4F5A-9BE0-C44C3176BF32}" destId="{484D0782-7215-49AD-8B19-2183438530D7}" srcOrd="1" destOrd="0" parTransId="{4ECF60D8-2FD9-4B71-8526-B2B20448FC5C}" sibTransId="{EF783322-C210-40E5-B9A0-F47DB93152D8}"/>
    <dgm:cxn modelId="{23AA9B98-CDA3-4C06-9FEC-FDA98ED2C6D9}" type="presOf" srcId="{EAA3BDEB-B522-4F5A-9BE0-C44C3176BF32}" destId="{D9228423-EF21-4479-99C4-B03E4293F7EB}" srcOrd="0" destOrd="0" presId="urn:microsoft.com/office/officeart/2005/8/layout/vList2"/>
    <dgm:cxn modelId="{E53273A8-7F18-47BF-843E-41D4F6F84A09}" srcId="{EAA3BDEB-B522-4F5A-9BE0-C44C3176BF32}" destId="{B9F8258A-C241-46FB-A1D7-DAD80981963F}" srcOrd="0" destOrd="0" parTransId="{93B2D8B1-CF22-470D-A6F2-AD55E35E5FB7}" sibTransId="{232819C5-1E67-4FA8-ACB7-F40DE8A7ABF5}"/>
    <dgm:cxn modelId="{281CD2C1-92BC-4520-8D5D-C3BF3681D957}" srcId="{AEA4C9D8-17F9-4296-89B6-A0EFFB5FC059}" destId="{3057C615-A064-4B33-A581-6F34627684C8}" srcOrd="1" destOrd="0" parTransId="{E0C47C2E-5EA4-4679-A3FA-6BF656BB1DDC}" sibTransId="{27493454-E30B-42B4-8500-8C91C492011E}"/>
    <dgm:cxn modelId="{721329CB-FEF9-4961-8B55-A93D08385574}" type="presOf" srcId="{0DB85C41-9E6D-46A1-9B23-6E4F2AAB7E21}" destId="{C7BB64F9-AF70-40DD-BE90-27AEE9F604A1}" srcOrd="0" destOrd="6" presId="urn:microsoft.com/office/officeart/2005/8/layout/vList2"/>
    <dgm:cxn modelId="{549FDBDA-4D86-4B88-BA58-D9D7D913EAE3}" srcId="{EAA3BDEB-B522-4F5A-9BE0-C44C3176BF32}" destId="{AEA4C9D8-17F9-4296-89B6-A0EFFB5FC059}" srcOrd="2" destOrd="0" parTransId="{59DA69D9-1845-48D6-A71D-3F350E2A2851}" sibTransId="{BBA17FB3-BCEC-4869-BF4F-1B3E86C5DF57}"/>
    <dgm:cxn modelId="{9F883BE5-EF7B-4CF9-BA3D-06B156580D4C}" type="presOf" srcId="{AEA4C9D8-17F9-4296-89B6-A0EFFB5FC059}" destId="{55585BDE-2BC8-41E3-A551-45A6F653D697}" srcOrd="0" destOrd="0" presId="urn:microsoft.com/office/officeart/2005/8/layout/vList2"/>
    <dgm:cxn modelId="{3D13F6F0-B4BA-4549-B865-BBDC37515FFE}" srcId="{AEA4C9D8-17F9-4296-89B6-A0EFFB5FC059}" destId="{0DB85C41-9E6D-46A1-9B23-6E4F2AAB7E21}" srcOrd="6" destOrd="0" parTransId="{5B8FA2B8-EAB7-4516-B3E5-1FBD6B5EF8C5}" sibTransId="{5C42FE5D-7C7D-4568-B7F0-B2886AE2F9B6}"/>
    <dgm:cxn modelId="{616986F7-456E-491F-89F3-996CA405952B}" type="presOf" srcId="{B9F8258A-C241-46FB-A1D7-DAD80981963F}" destId="{4D895715-98D9-4085-9733-683A3EDB586C}" srcOrd="0" destOrd="0" presId="urn:microsoft.com/office/officeart/2005/8/layout/vList2"/>
    <dgm:cxn modelId="{5C506DF8-FB83-49E5-A900-2DBDB2A41C35}" type="presOf" srcId="{484D0782-7215-49AD-8B19-2183438530D7}" destId="{6CA1070D-926B-4B46-8961-38F55D9F1090}" srcOrd="0" destOrd="0" presId="urn:microsoft.com/office/officeart/2005/8/layout/vList2"/>
    <dgm:cxn modelId="{E1C997B4-E428-449A-A9EB-622279FEFFC8}" type="presParOf" srcId="{D9228423-EF21-4479-99C4-B03E4293F7EB}" destId="{4D895715-98D9-4085-9733-683A3EDB586C}" srcOrd="0" destOrd="0" presId="urn:microsoft.com/office/officeart/2005/8/layout/vList2"/>
    <dgm:cxn modelId="{F54AB141-B5B9-4892-A06A-59C96C53B8DC}" type="presParOf" srcId="{D9228423-EF21-4479-99C4-B03E4293F7EB}" destId="{80D27874-061C-4B53-A37E-D0F4E194F49B}" srcOrd="1" destOrd="0" presId="urn:microsoft.com/office/officeart/2005/8/layout/vList2"/>
    <dgm:cxn modelId="{576BAFD5-F680-4C6D-8746-37C894F12FFD}" type="presParOf" srcId="{D9228423-EF21-4479-99C4-B03E4293F7EB}" destId="{6CA1070D-926B-4B46-8961-38F55D9F1090}" srcOrd="2" destOrd="0" presId="urn:microsoft.com/office/officeart/2005/8/layout/vList2"/>
    <dgm:cxn modelId="{D70C290C-CE06-4BDF-8EFF-7BF64B62CDDA}" type="presParOf" srcId="{D9228423-EF21-4479-99C4-B03E4293F7EB}" destId="{DB2DCB3B-4025-4AA9-B506-D90506C70D21}" srcOrd="3" destOrd="0" presId="urn:microsoft.com/office/officeart/2005/8/layout/vList2"/>
    <dgm:cxn modelId="{D26A9A31-A4BB-46B4-A8D1-A50838F5BC3F}" type="presParOf" srcId="{D9228423-EF21-4479-99C4-B03E4293F7EB}" destId="{55585BDE-2BC8-41E3-A551-45A6F653D697}" srcOrd="4" destOrd="0" presId="urn:microsoft.com/office/officeart/2005/8/layout/vList2"/>
    <dgm:cxn modelId="{B805AFF4-C4EC-49AB-9D32-0284CF15DFFE}" type="presParOf" srcId="{D9228423-EF21-4479-99C4-B03E4293F7EB}" destId="{C7BB64F9-AF70-40DD-BE90-27AEE9F604A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1ACD5A-553E-4BA0-967F-A178FDA508B9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9E629DA-8012-44C9-A465-2F869B9256F5}">
      <dgm:prSet/>
      <dgm:spPr/>
      <dgm:t>
        <a:bodyPr/>
        <a:lstStyle/>
        <a:p>
          <a:r>
            <a:rPr lang="en-US"/>
            <a:t>Risk Factors</a:t>
          </a:r>
        </a:p>
      </dgm:t>
    </dgm:pt>
    <dgm:pt modelId="{B31747E2-CEA3-4AE1-AF69-A34CEE0DBC12}" type="parTrans" cxnId="{844EA7BF-B55B-4165-A1F9-C0CE5083B101}">
      <dgm:prSet/>
      <dgm:spPr/>
      <dgm:t>
        <a:bodyPr/>
        <a:lstStyle/>
        <a:p>
          <a:endParaRPr lang="en-US"/>
        </a:p>
      </dgm:t>
    </dgm:pt>
    <dgm:pt modelId="{620DF1C8-0BBB-4AED-A96A-B54C15A51221}" type="sibTrans" cxnId="{844EA7BF-B55B-4165-A1F9-C0CE5083B101}">
      <dgm:prSet/>
      <dgm:spPr/>
      <dgm:t>
        <a:bodyPr/>
        <a:lstStyle/>
        <a:p>
          <a:endParaRPr lang="en-US"/>
        </a:p>
      </dgm:t>
    </dgm:pt>
    <dgm:pt modelId="{E97F7DF3-CAAE-42FB-9790-63962A1B7A8D}">
      <dgm:prSet/>
      <dgm:spPr/>
      <dgm:t>
        <a:bodyPr/>
        <a:lstStyle/>
        <a:p>
          <a:r>
            <a:rPr lang="en-US"/>
            <a:t>Ingredients with allergens</a:t>
          </a:r>
        </a:p>
      </dgm:t>
    </dgm:pt>
    <dgm:pt modelId="{F90900EB-E495-408A-B199-D37C07B71636}" type="parTrans" cxnId="{72FE67D1-4A9A-44A1-A17E-7287A4265114}">
      <dgm:prSet/>
      <dgm:spPr/>
      <dgm:t>
        <a:bodyPr/>
        <a:lstStyle/>
        <a:p>
          <a:endParaRPr lang="en-US"/>
        </a:p>
      </dgm:t>
    </dgm:pt>
    <dgm:pt modelId="{39BC0F94-0755-4AE3-A9AD-8F76822ACE8C}" type="sibTrans" cxnId="{72FE67D1-4A9A-44A1-A17E-7287A4265114}">
      <dgm:prSet/>
      <dgm:spPr/>
      <dgm:t>
        <a:bodyPr/>
        <a:lstStyle/>
        <a:p>
          <a:endParaRPr lang="en-US"/>
        </a:p>
      </dgm:t>
    </dgm:pt>
    <dgm:pt modelId="{EE8952F3-42E1-415D-9AC4-7D77C0A3A3F7}">
      <dgm:prSet/>
      <dgm:spPr/>
      <dgm:t>
        <a:bodyPr/>
        <a:lstStyle/>
        <a:p>
          <a:r>
            <a:rPr lang="en-US"/>
            <a:t>Processed food that contain allergens</a:t>
          </a:r>
        </a:p>
      </dgm:t>
    </dgm:pt>
    <dgm:pt modelId="{8A8EC355-B70D-4624-A858-999F8B55FF30}" type="parTrans" cxnId="{23D434BB-EFDD-4B32-A14E-CAF9AA4CDC5C}">
      <dgm:prSet/>
      <dgm:spPr/>
      <dgm:t>
        <a:bodyPr/>
        <a:lstStyle/>
        <a:p>
          <a:endParaRPr lang="en-US"/>
        </a:p>
      </dgm:t>
    </dgm:pt>
    <dgm:pt modelId="{3CC083F1-60E4-45C0-8856-ED9EA2A48305}" type="sibTrans" cxnId="{23D434BB-EFDD-4B32-A14E-CAF9AA4CDC5C}">
      <dgm:prSet/>
      <dgm:spPr/>
      <dgm:t>
        <a:bodyPr/>
        <a:lstStyle/>
        <a:p>
          <a:endParaRPr lang="en-US"/>
        </a:p>
      </dgm:t>
    </dgm:pt>
    <dgm:pt modelId="{40E968AF-42DC-4D55-8677-C89A2A05541A}">
      <dgm:prSet/>
      <dgm:spPr/>
      <dgm:t>
        <a:bodyPr/>
        <a:lstStyle/>
        <a:p>
          <a:r>
            <a:rPr lang="en-US"/>
            <a:t>Cross contact</a:t>
          </a:r>
        </a:p>
      </dgm:t>
    </dgm:pt>
    <dgm:pt modelId="{E4373EB5-528B-4896-9783-A73440E12954}" type="parTrans" cxnId="{E1E28499-6A95-4EFD-9A00-DA5A0259A872}">
      <dgm:prSet/>
      <dgm:spPr/>
      <dgm:t>
        <a:bodyPr/>
        <a:lstStyle/>
        <a:p>
          <a:endParaRPr lang="en-US"/>
        </a:p>
      </dgm:t>
    </dgm:pt>
    <dgm:pt modelId="{358CB5BA-5EA1-4571-B8CE-419A75DDA764}" type="sibTrans" cxnId="{E1E28499-6A95-4EFD-9A00-DA5A0259A872}">
      <dgm:prSet/>
      <dgm:spPr/>
      <dgm:t>
        <a:bodyPr/>
        <a:lstStyle/>
        <a:p>
          <a:endParaRPr lang="en-US"/>
        </a:p>
      </dgm:t>
    </dgm:pt>
    <dgm:pt modelId="{95D400B8-52AE-48AF-A2FD-272F89CEFCA6}">
      <dgm:prSet/>
      <dgm:spPr/>
      <dgm:t>
        <a:bodyPr/>
        <a:lstStyle/>
        <a:p>
          <a:r>
            <a:rPr lang="en-US"/>
            <a:t>Labeling </a:t>
          </a:r>
        </a:p>
      </dgm:t>
    </dgm:pt>
    <dgm:pt modelId="{6EBB1F34-E31B-409D-9D1B-143BA168A361}" type="parTrans" cxnId="{7205B097-F3FD-4913-B958-F0B90EF7B7E7}">
      <dgm:prSet/>
      <dgm:spPr/>
      <dgm:t>
        <a:bodyPr/>
        <a:lstStyle/>
        <a:p>
          <a:endParaRPr lang="en-US"/>
        </a:p>
      </dgm:t>
    </dgm:pt>
    <dgm:pt modelId="{19D4A73F-92A4-4186-BC4D-5B00F6882AD9}" type="sibTrans" cxnId="{7205B097-F3FD-4913-B958-F0B90EF7B7E7}">
      <dgm:prSet/>
      <dgm:spPr/>
      <dgm:t>
        <a:bodyPr/>
        <a:lstStyle/>
        <a:p>
          <a:endParaRPr lang="en-US"/>
        </a:p>
      </dgm:t>
    </dgm:pt>
    <dgm:pt modelId="{62D6E9D5-E1BC-4CE7-BA0B-3F3A4FD443BE}">
      <dgm:prSet/>
      <dgm:spPr/>
      <dgm:t>
        <a:bodyPr/>
        <a:lstStyle/>
        <a:p>
          <a:r>
            <a:rPr lang="en-US"/>
            <a:t>At risk populations (YOPI)</a:t>
          </a:r>
        </a:p>
      </dgm:t>
    </dgm:pt>
    <dgm:pt modelId="{407472DC-30AF-440D-ABF2-D087C64E1C11}" type="parTrans" cxnId="{5AA60875-E5F3-48AE-8398-5BA762C08CDF}">
      <dgm:prSet/>
      <dgm:spPr/>
      <dgm:t>
        <a:bodyPr/>
        <a:lstStyle/>
        <a:p>
          <a:endParaRPr lang="en-US"/>
        </a:p>
      </dgm:t>
    </dgm:pt>
    <dgm:pt modelId="{75B6AB9E-3E6E-4D8A-9112-1B01BA8C6DF8}" type="sibTrans" cxnId="{5AA60875-E5F3-48AE-8398-5BA762C08CDF}">
      <dgm:prSet/>
      <dgm:spPr/>
      <dgm:t>
        <a:bodyPr/>
        <a:lstStyle/>
        <a:p>
          <a:endParaRPr lang="en-US"/>
        </a:p>
      </dgm:t>
    </dgm:pt>
    <dgm:pt modelId="{B22274F6-6A3A-4F80-B6E7-28A94E55CE76}">
      <dgm:prSet/>
      <dgm:spPr/>
      <dgm:t>
        <a:bodyPr/>
        <a:lstStyle/>
        <a:p>
          <a:r>
            <a:rPr lang="en-US"/>
            <a:t>Best Practices</a:t>
          </a:r>
        </a:p>
      </dgm:t>
    </dgm:pt>
    <dgm:pt modelId="{9A765246-8BD7-4C98-AD0B-9E045698F22F}" type="parTrans" cxnId="{EA9CC425-42B9-4E71-80C2-BB8E7E69D6A9}">
      <dgm:prSet/>
      <dgm:spPr/>
      <dgm:t>
        <a:bodyPr/>
        <a:lstStyle/>
        <a:p>
          <a:endParaRPr lang="en-US"/>
        </a:p>
      </dgm:t>
    </dgm:pt>
    <dgm:pt modelId="{1BC91376-FEB0-4862-A0C8-D369DF1D814B}" type="sibTrans" cxnId="{EA9CC425-42B9-4E71-80C2-BB8E7E69D6A9}">
      <dgm:prSet/>
      <dgm:spPr/>
      <dgm:t>
        <a:bodyPr/>
        <a:lstStyle/>
        <a:p>
          <a:endParaRPr lang="en-US"/>
        </a:p>
      </dgm:t>
    </dgm:pt>
    <dgm:pt modelId="{E75BA609-A316-4D4A-8542-B3BFB21317D4}">
      <dgm:prSet/>
      <dgm:spPr/>
      <dgm:t>
        <a:bodyPr/>
        <a:lstStyle/>
        <a:p>
          <a:r>
            <a:rPr lang="en-US"/>
            <a:t>Know your ingredients</a:t>
          </a:r>
        </a:p>
      </dgm:t>
    </dgm:pt>
    <dgm:pt modelId="{3B64B9DD-6B29-4AD4-B94B-C899DA77821C}" type="parTrans" cxnId="{A3CA9DDB-8501-4D68-9391-2DD13FEE027A}">
      <dgm:prSet/>
      <dgm:spPr/>
      <dgm:t>
        <a:bodyPr/>
        <a:lstStyle/>
        <a:p>
          <a:endParaRPr lang="en-US"/>
        </a:p>
      </dgm:t>
    </dgm:pt>
    <dgm:pt modelId="{D725AE18-07BE-498F-903A-1719A53BA451}" type="sibTrans" cxnId="{A3CA9DDB-8501-4D68-9391-2DD13FEE027A}">
      <dgm:prSet/>
      <dgm:spPr/>
      <dgm:t>
        <a:bodyPr/>
        <a:lstStyle/>
        <a:p>
          <a:endParaRPr lang="en-US"/>
        </a:p>
      </dgm:t>
    </dgm:pt>
    <dgm:pt modelId="{8C2EFCF0-A20F-4A27-A915-BA3FF3225A44}">
      <dgm:prSet/>
      <dgm:spPr/>
      <dgm:t>
        <a:bodyPr/>
        <a:lstStyle/>
        <a:p>
          <a:r>
            <a:rPr lang="en-US"/>
            <a:t>Prevent cross contact</a:t>
          </a:r>
        </a:p>
      </dgm:t>
    </dgm:pt>
    <dgm:pt modelId="{CF4A5554-D0C7-4066-BAA2-51DD0DFC18FD}" type="parTrans" cxnId="{CD13EC49-D4EF-460F-B473-206961AC028F}">
      <dgm:prSet/>
      <dgm:spPr/>
      <dgm:t>
        <a:bodyPr/>
        <a:lstStyle/>
        <a:p>
          <a:endParaRPr lang="en-US"/>
        </a:p>
      </dgm:t>
    </dgm:pt>
    <dgm:pt modelId="{D49A27E6-0A24-4D65-BB4C-C0AAB10C792F}" type="sibTrans" cxnId="{CD13EC49-D4EF-460F-B473-206961AC028F}">
      <dgm:prSet/>
      <dgm:spPr/>
      <dgm:t>
        <a:bodyPr/>
        <a:lstStyle/>
        <a:p>
          <a:endParaRPr lang="en-US"/>
        </a:p>
      </dgm:t>
    </dgm:pt>
    <dgm:pt modelId="{61E0810E-40DE-41E1-A89E-4AA1FBF61C67}">
      <dgm:prSet/>
      <dgm:spPr/>
      <dgm:t>
        <a:bodyPr/>
        <a:lstStyle/>
        <a:p>
          <a:r>
            <a:rPr lang="en-US"/>
            <a:t>Labeling allergens, label containers holding allergens </a:t>
          </a:r>
        </a:p>
      </dgm:t>
    </dgm:pt>
    <dgm:pt modelId="{C0D3534E-92E0-4BA3-8142-E2A5A07AC611}" type="parTrans" cxnId="{6B0865FD-9286-4536-A5E0-AC2738ED78CD}">
      <dgm:prSet/>
      <dgm:spPr/>
      <dgm:t>
        <a:bodyPr/>
        <a:lstStyle/>
        <a:p>
          <a:endParaRPr lang="en-US"/>
        </a:p>
      </dgm:t>
    </dgm:pt>
    <dgm:pt modelId="{9C41F928-C212-40AE-B25E-EFF1AF89C201}" type="sibTrans" cxnId="{6B0865FD-9286-4536-A5E0-AC2738ED78CD}">
      <dgm:prSet/>
      <dgm:spPr/>
      <dgm:t>
        <a:bodyPr/>
        <a:lstStyle/>
        <a:p>
          <a:endParaRPr lang="en-US"/>
        </a:p>
      </dgm:t>
    </dgm:pt>
    <dgm:pt modelId="{30186449-7AD1-4F8F-9745-478BD787D5C8}" type="pres">
      <dgm:prSet presAssocID="{8A1ACD5A-553E-4BA0-967F-A178FDA508B9}" presName="linear" presStyleCnt="0">
        <dgm:presLayoutVars>
          <dgm:dir/>
          <dgm:animLvl val="lvl"/>
          <dgm:resizeHandles val="exact"/>
        </dgm:presLayoutVars>
      </dgm:prSet>
      <dgm:spPr/>
    </dgm:pt>
    <dgm:pt modelId="{C34C351D-AF0D-4AB5-B160-A7EAA154C0E0}" type="pres">
      <dgm:prSet presAssocID="{89E629DA-8012-44C9-A465-2F869B9256F5}" presName="parentLin" presStyleCnt="0"/>
      <dgm:spPr/>
    </dgm:pt>
    <dgm:pt modelId="{3E23DB55-54A2-4F77-9FBD-60A4EF876124}" type="pres">
      <dgm:prSet presAssocID="{89E629DA-8012-44C9-A465-2F869B9256F5}" presName="parentLeftMargin" presStyleLbl="node1" presStyleIdx="0" presStyleCnt="2"/>
      <dgm:spPr/>
    </dgm:pt>
    <dgm:pt modelId="{B2891886-93D7-40B4-B4E1-8A1111BBF19F}" type="pres">
      <dgm:prSet presAssocID="{89E629DA-8012-44C9-A465-2F869B9256F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00FCA84-8BC7-41F9-9E97-72D1928FBEE2}" type="pres">
      <dgm:prSet presAssocID="{89E629DA-8012-44C9-A465-2F869B9256F5}" presName="negativeSpace" presStyleCnt="0"/>
      <dgm:spPr/>
    </dgm:pt>
    <dgm:pt modelId="{734C5BDC-62B4-4776-AD60-3E3D592D50D5}" type="pres">
      <dgm:prSet presAssocID="{89E629DA-8012-44C9-A465-2F869B9256F5}" presName="childText" presStyleLbl="conFgAcc1" presStyleIdx="0" presStyleCnt="2">
        <dgm:presLayoutVars>
          <dgm:bulletEnabled val="1"/>
        </dgm:presLayoutVars>
      </dgm:prSet>
      <dgm:spPr/>
    </dgm:pt>
    <dgm:pt modelId="{10043974-02E3-4626-BFFC-FF787D99914E}" type="pres">
      <dgm:prSet presAssocID="{620DF1C8-0BBB-4AED-A96A-B54C15A51221}" presName="spaceBetweenRectangles" presStyleCnt="0"/>
      <dgm:spPr/>
    </dgm:pt>
    <dgm:pt modelId="{72B2D474-B134-4737-9483-5146569018C1}" type="pres">
      <dgm:prSet presAssocID="{B22274F6-6A3A-4F80-B6E7-28A94E55CE76}" presName="parentLin" presStyleCnt="0"/>
      <dgm:spPr/>
    </dgm:pt>
    <dgm:pt modelId="{1F6C91C4-98D3-40BD-98BD-A6A685B08ED2}" type="pres">
      <dgm:prSet presAssocID="{B22274F6-6A3A-4F80-B6E7-28A94E55CE76}" presName="parentLeftMargin" presStyleLbl="node1" presStyleIdx="0" presStyleCnt="2"/>
      <dgm:spPr/>
    </dgm:pt>
    <dgm:pt modelId="{4879A293-0E62-401E-86C8-D01D6F2ECAEF}" type="pres">
      <dgm:prSet presAssocID="{B22274F6-6A3A-4F80-B6E7-28A94E55CE7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70591F5-62C4-40BA-97F8-5EC9BACBA528}" type="pres">
      <dgm:prSet presAssocID="{B22274F6-6A3A-4F80-B6E7-28A94E55CE76}" presName="negativeSpace" presStyleCnt="0"/>
      <dgm:spPr/>
    </dgm:pt>
    <dgm:pt modelId="{03675336-02B3-425C-8515-8D4A730BCAC4}" type="pres">
      <dgm:prSet presAssocID="{B22274F6-6A3A-4F80-B6E7-28A94E55CE7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EF08008-CA98-4679-A654-67F7E4120A08}" type="presOf" srcId="{95D400B8-52AE-48AF-A2FD-272F89CEFCA6}" destId="{734C5BDC-62B4-4776-AD60-3E3D592D50D5}" srcOrd="0" destOrd="3" presId="urn:microsoft.com/office/officeart/2005/8/layout/list1"/>
    <dgm:cxn modelId="{4BED361A-9588-4644-8F4C-B1E7AA1EC489}" type="presOf" srcId="{E97F7DF3-CAAE-42FB-9790-63962A1B7A8D}" destId="{734C5BDC-62B4-4776-AD60-3E3D592D50D5}" srcOrd="0" destOrd="0" presId="urn:microsoft.com/office/officeart/2005/8/layout/list1"/>
    <dgm:cxn modelId="{EA9CC425-42B9-4E71-80C2-BB8E7E69D6A9}" srcId="{8A1ACD5A-553E-4BA0-967F-A178FDA508B9}" destId="{B22274F6-6A3A-4F80-B6E7-28A94E55CE76}" srcOrd="1" destOrd="0" parTransId="{9A765246-8BD7-4C98-AD0B-9E045698F22F}" sibTransId="{1BC91376-FEB0-4862-A0C8-D369DF1D814B}"/>
    <dgm:cxn modelId="{7BF0DF2E-9C2D-4E30-BB81-CDD8D40489C6}" type="presOf" srcId="{89E629DA-8012-44C9-A465-2F869B9256F5}" destId="{3E23DB55-54A2-4F77-9FBD-60A4EF876124}" srcOrd="0" destOrd="0" presId="urn:microsoft.com/office/officeart/2005/8/layout/list1"/>
    <dgm:cxn modelId="{7CD79432-CA80-4125-B8B6-F5185EFD6880}" type="presOf" srcId="{61E0810E-40DE-41E1-A89E-4AA1FBF61C67}" destId="{03675336-02B3-425C-8515-8D4A730BCAC4}" srcOrd="0" destOrd="2" presId="urn:microsoft.com/office/officeart/2005/8/layout/list1"/>
    <dgm:cxn modelId="{16AAA368-DC65-4D91-A168-A24DB6723463}" type="presOf" srcId="{40E968AF-42DC-4D55-8677-C89A2A05541A}" destId="{734C5BDC-62B4-4776-AD60-3E3D592D50D5}" srcOrd="0" destOrd="2" presId="urn:microsoft.com/office/officeart/2005/8/layout/list1"/>
    <dgm:cxn modelId="{CD13EC49-D4EF-460F-B473-206961AC028F}" srcId="{B22274F6-6A3A-4F80-B6E7-28A94E55CE76}" destId="{8C2EFCF0-A20F-4A27-A915-BA3FF3225A44}" srcOrd="1" destOrd="0" parTransId="{CF4A5554-D0C7-4066-BAA2-51DD0DFC18FD}" sibTransId="{D49A27E6-0A24-4D65-BB4C-C0AAB10C792F}"/>
    <dgm:cxn modelId="{5AA60875-E5F3-48AE-8398-5BA762C08CDF}" srcId="{89E629DA-8012-44C9-A465-2F869B9256F5}" destId="{62D6E9D5-E1BC-4CE7-BA0B-3F3A4FD443BE}" srcOrd="4" destOrd="0" parTransId="{407472DC-30AF-440D-ABF2-D087C64E1C11}" sibTransId="{75B6AB9E-3E6E-4D8A-9112-1B01BA8C6DF8}"/>
    <dgm:cxn modelId="{F19F3A57-E78A-49F7-B7A7-B493AA3980CA}" type="presOf" srcId="{B22274F6-6A3A-4F80-B6E7-28A94E55CE76}" destId="{1F6C91C4-98D3-40BD-98BD-A6A685B08ED2}" srcOrd="0" destOrd="0" presId="urn:microsoft.com/office/officeart/2005/8/layout/list1"/>
    <dgm:cxn modelId="{9BD4B88B-DCDB-4F96-A64A-E999339622FA}" type="presOf" srcId="{62D6E9D5-E1BC-4CE7-BA0B-3F3A4FD443BE}" destId="{734C5BDC-62B4-4776-AD60-3E3D592D50D5}" srcOrd="0" destOrd="4" presId="urn:microsoft.com/office/officeart/2005/8/layout/list1"/>
    <dgm:cxn modelId="{7205B097-F3FD-4913-B958-F0B90EF7B7E7}" srcId="{89E629DA-8012-44C9-A465-2F869B9256F5}" destId="{95D400B8-52AE-48AF-A2FD-272F89CEFCA6}" srcOrd="3" destOrd="0" parTransId="{6EBB1F34-E31B-409D-9D1B-143BA168A361}" sibTransId="{19D4A73F-92A4-4186-BC4D-5B00F6882AD9}"/>
    <dgm:cxn modelId="{E1E28499-6A95-4EFD-9A00-DA5A0259A872}" srcId="{89E629DA-8012-44C9-A465-2F869B9256F5}" destId="{40E968AF-42DC-4D55-8677-C89A2A05541A}" srcOrd="2" destOrd="0" parTransId="{E4373EB5-528B-4896-9783-A73440E12954}" sibTransId="{358CB5BA-5EA1-4571-B8CE-419A75DDA764}"/>
    <dgm:cxn modelId="{23D434BB-EFDD-4B32-A14E-CAF9AA4CDC5C}" srcId="{89E629DA-8012-44C9-A465-2F869B9256F5}" destId="{EE8952F3-42E1-415D-9AC4-7D77C0A3A3F7}" srcOrd="1" destOrd="0" parTransId="{8A8EC355-B70D-4624-A858-999F8B55FF30}" sibTransId="{3CC083F1-60E4-45C0-8856-ED9EA2A48305}"/>
    <dgm:cxn modelId="{844EA7BF-B55B-4165-A1F9-C0CE5083B101}" srcId="{8A1ACD5A-553E-4BA0-967F-A178FDA508B9}" destId="{89E629DA-8012-44C9-A465-2F869B9256F5}" srcOrd="0" destOrd="0" parTransId="{B31747E2-CEA3-4AE1-AF69-A34CEE0DBC12}" sibTransId="{620DF1C8-0BBB-4AED-A96A-B54C15A51221}"/>
    <dgm:cxn modelId="{E776B6C8-0ABD-4F2E-99D4-D840285917A0}" type="presOf" srcId="{E75BA609-A316-4D4A-8542-B3BFB21317D4}" destId="{03675336-02B3-425C-8515-8D4A730BCAC4}" srcOrd="0" destOrd="0" presId="urn:microsoft.com/office/officeart/2005/8/layout/list1"/>
    <dgm:cxn modelId="{3AE30BD1-88D4-41AB-ADC6-0DAD8B65C730}" type="presOf" srcId="{8A1ACD5A-553E-4BA0-967F-A178FDA508B9}" destId="{30186449-7AD1-4F8F-9745-478BD787D5C8}" srcOrd="0" destOrd="0" presId="urn:microsoft.com/office/officeart/2005/8/layout/list1"/>
    <dgm:cxn modelId="{72FE67D1-4A9A-44A1-A17E-7287A4265114}" srcId="{89E629DA-8012-44C9-A465-2F869B9256F5}" destId="{E97F7DF3-CAAE-42FB-9790-63962A1B7A8D}" srcOrd="0" destOrd="0" parTransId="{F90900EB-E495-408A-B199-D37C07B71636}" sibTransId="{39BC0F94-0755-4AE3-A9AD-8F76822ACE8C}"/>
    <dgm:cxn modelId="{A3CA9DDB-8501-4D68-9391-2DD13FEE027A}" srcId="{B22274F6-6A3A-4F80-B6E7-28A94E55CE76}" destId="{E75BA609-A316-4D4A-8542-B3BFB21317D4}" srcOrd="0" destOrd="0" parTransId="{3B64B9DD-6B29-4AD4-B94B-C899DA77821C}" sibTransId="{D725AE18-07BE-498F-903A-1719A53BA451}"/>
    <dgm:cxn modelId="{AEE2E5DB-D695-417D-8730-5F7BDF468F0A}" type="presOf" srcId="{B22274F6-6A3A-4F80-B6E7-28A94E55CE76}" destId="{4879A293-0E62-401E-86C8-D01D6F2ECAEF}" srcOrd="1" destOrd="0" presId="urn:microsoft.com/office/officeart/2005/8/layout/list1"/>
    <dgm:cxn modelId="{7EFE76DF-0ED9-42ED-B0E6-D1A9C0FF4617}" type="presOf" srcId="{EE8952F3-42E1-415D-9AC4-7D77C0A3A3F7}" destId="{734C5BDC-62B4-4776-AD60-3E3D592D50D5}" srcOrd="0" destOrd="1" presId="urn:microsoft.com/office/officeart/2005/8/layout/list1"/>
    <dgm:cxn modelId="{70DEEFE1-0BE0-41D0-8A6B-B6B0C26757BA}" type="presOf" srcId="{8C2EFCF0-A20F-4A27-A915-BA3FF3225A44}" destId="{03675336-02B3-425C-8515-8D4A730BCAC4}" srcOrd="0" destOrd="1" presId="urn:microsoft.com/office/officeart/2005/8/layout/list1"/>
    <dgm:cxn modelId="{8E2356F3-9163-47C1-A646-90559AC1C661}" type="presOf" srcId="{89E629DA-8012-44C9-A465-2F869B9256F5}" destId="{B2891886-93D7-40B4-B4E1-8A1111BBF19F}" srcOrd="1" destOrd="0" presId="urn:microsoft.com/office/officeart/2005/8/layout/list1"/>
    <dgm:cxn modelId="{6B0865FD-9286-4536-A5E0-AC2738ED78CD}" srcId="{B22274F6-6A3A-4F80-B6E7-28A94E55CE76}" destId="{61E0810E-40DE-41E1-A89E-4AA1FBF61C67}" srcOrd="2" destOrd="0" parTransId="{C0D3534E-92E0-4BA3-8142-E2A5A07AC611}" sibTransId="{9C41F928-C212-40AE-B25E-EFF1AF89C201}"/>
    <dgm:cxn modelId="{7C5D3BF3-A0E3-4D6C-9829-34422DCB3B16}" type="presParOf" srcId="{30186449-7AD1-4F8F-9745-478BD787D5C8}" destId="{C34C351D-AF0D-4AB5-B160-A7EAA154C0E0}" srcOrd="0" destOrd="0" presId="urn:microsoft.com/office/officeart/2005/8/layout/list1"/>
    <dgm:cxn modelId="{46BEDE11-04ED-479A-8F11-4130AFBB88A3}" type="presParOf" srcId="{C34C351D-AF0D-4AB5-B160-A7EAA154C0E0}" destId="{3E23DB55-54A2-4F77-9FBD-60A4EF876124}" srcOrd="0" destOrd="0" presId="urn:microsoft.com/office/officeart/2005/8/layout/list1"/>
    <dgm:cxn modelId="{2CC6BBA8-8D41-43AB-9480-8DCEBB53008D}" type="presParOf" srcId="{C34C351D-AF0D-4AB5-B160-A7EAA154C0E0}" destId="{B2891886-93D7-40B4-B4E1-8A1111BBF19F}" srcOrd="1" destOrd="0" presId="urn:microsoft.com/office/officeart/2005/8/layout/list1"/>
    <dgm:cxn modelId="{1A85B0F9-B873-4DEA-B154-D50B12D23AFF}" type="presParOf" srcId="{30186449-7AD1-4F8F-9745-478BD787D5C8}" destId="{200FCA84-8BC7-41F9-9E97-72D1928FBEE2}" srcOrd="1" destOrd="0" presId="urn:microsoft.com/office/officeart/2005/8/layout/list1"/>
    <dgm:cxn modelId="{732C9589-00F2-4CBE-8BB7-03AA4093AC6B}" type="presParOf" srcId="{30186449-7AD1-4F8F-9745-478BD787D5C8}" destId="{734C5BDC-62B4-4776-AD60-3E3D592D50D5}" srcOrd="2" destOrd="0" presId="urn:microsoft.com/office/officeart/2005/8/layout/list1"/>
    <dgm:cxn modelId="{9CA422D2-C511-481F-AFD1-3BF0F2C1CFDC}" type="presParOf" srcId="{30186449-7AD1-4F8F-9745-478BD787D5C8}" destId="{10043974-02E3-4626-BFFC-FF787D99914E}" srcOrd="3" destOrd="0" presId="urn:microsoft.com/office/officeart/2005/8/layout/list1"/>
    <dgm:cxn modelId="{32643B19-AE84-4802-B04D-1F9689E6177B}" type="presParOf" srcId="{30186449-7AD1-4F8F-9745-478BD787D5C8}" destId="{72B2D474-B134-4737-9483-5146569018C1}" srcOrd="4" destOrd="0" presId="urn:microsoft.com/office/officeart/2005/8/layout/list1"/>
    <dgm:cxn modelId="{70715E4D-AB18-43B3-A70C-7B445AA02C77}" type="presParOf" srcId="{72B2D474-B134-4737-9483-5146569018C1}" destId="{1F6C91C4-98D3-40BD-98BD-A6A685B08ED2}" srcOrd="0" destOrd="0" presId="urn:microsoft.com/office/officeart/2005/8/layout/list1"/>
    <dgm:cxn modelId="{B7035389-2D10-48E0-A62D-4A06C6F52BD4}" type="presParOf" srcId="{72B2D474-B134-4737-9483-5146569018C1}" destId="{4879A293-0E62-401E-86C8-D01D6F2ECAEF}" srcOrd="1" destOrd="0" presId="urn:microsoft.com/office/officeart/2005/8/layout/list1"/>
    <dgm:cxn modelId="{DB0466F0-BA8C-4D37-AE31-105B9862A20A}" type="presParOf" srcId="{30186449-7AD1-4F8F-9745-478BD787D5C8}" destId="{370591F5-62C4-40BA-97F8-5EC9BACBA528}" srcOrd="5" destOrd="0" presId="urn:microsoft.com/office/officeart/2005/8/layout/list1"/>
    <dgm:cxn modelId="{CF4F2C13-7E8D-4EB4-B814-8A2F5D5E865A}" type="presParOf" srcId="{30186449-7AD1-4F8F-9745-478BD787D5C8}" destId="{03675336-02B3-425C-8515-8D4A730BCAC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4835EF-72E9-48E9-AA51-A61E03C5B1F7}" type="doc">
      <dgm:prSet loTypeId="urn:microsoft.com/office/officeart/2005/8/layout/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6E30BA5-6089-4284-BA3C-159D5E45B2F8}">
      <dgm:prSet/>
      <dgm:spPr/>
      <dgm:t>
        <a:bodyPr/>
        <a:lstStyle/>
        <a:p>
          <a:r>
            <a:rPr lang="en-US" b="1"/>
            <a:t>Flow 1</a:t>
          </a:r>
          <a:r>
            <a:rPr lang="en-US"/>
            <a:t>-purchasing, receiving, storage, preparing, serving</a:t>
          </a:r>
        </a:p>
      </dgm:t>
    </dgm:pt>
    <dgm:pt modelId="{E78A5C44-3FEC-4D22-BE86-F7037E867850}" type="parTrans" cxnId="{53A666AE-B36A-4208-BCB9-95416986F0BC}">
      <dgm:prSet/>
      <dgm:spPr/>
      <dgm:t>
        <a:bodyPr/>
        <a:lstStyle/>
        <a:p>
          <a:endParaRPr lang="en-US"/>
        </a:p>
      </dgm:t>
    </dgm:pt>
    <dgm:pt modelId="{F16F2588-FBB4-45E1-B1D0-0681D1E4F733}" type="sibTrans" cxnId="{53A666AE-B36A-4208-BCB9-95416986F0BC}">
      <dgm:prSet/>
      <dgm:spPr/>
      <dgm:t>
        <a:bodyPr/>
        <a:lstStyle/>
        <a:p>
          <a:endParaRPr lang="en-US"/>
        </a:p>
      </dgm:t>
    </dgm:pt>
    <dgm:pt modelId="{ABE1FE5E-3431-4EDC-B2AD-C1870760734F}">
      <dgm:prSet/>
      <dgm:spPr/>
      <dgm:t>
        <a:bodyPr/>
        <a:lstStyle/>
        <a:p>
          <a:r>
            <a:rPr lang="en-US" b="1"/>
            <a:t>Flow 2</a:t>
          </a:r>
          <a:r>
            <a:rPr lang="en-US"/>
            <a:t>-purchasing, receiving, storage, preparing, cooking, serving</a:t>
          </a:r>
        </a:p>
      </dgm:t>
    </dgm:pt>
    <dgm:pt modelId="{5961848E-F72D-4B13-9F55-85066234E872}" type="parTrans" cxnId="{F6B012C2-098C-4757-A3C6-A5C1DEAF63C2}">
      <dgm:prSet/>
      <dgm:spPr/>
      <dgm:t>
        <a:bodyPr/>
        <a:lstStyle/>
        <a:p>
          <a:endParaRPr lang="en-US"/>
        </a:p>
      </dgm:t>
    </dgm:pt>
    <dgm:pt modelId="{2C47F1F1-1D95-491A-AA8B-F0580D8189B7}" type="sibTrans" cxnId="{F6B012C2-098C-4757-A3C6-A5C1DEAF63C2}">
      <dgm:prSet/>
      <dgm:spPr/>
      <dgm:t>
        <a:bodyPr/>
        <a:lstStyle/>
        <a:p>
          <a:endParaRPr lang="en-US"/>
        </a:p>
      </dgm:t>
    </dgm:pt>
    <dgm:pt modelId="{9CD59F73-DB4B-468A-BCF1-7B989F7B6386}">
      <dgm:prSet/>
      <dgm:spPr/>
      <dgm:t>
        <a:bodyPr/>
        <a:lstStyle/>
        <a:p>
          <a:r>
            <a:rPr lang="en-US" b="1"/>
            <a:t>Flow 3</a:t>
          </a:r>
          <a:r>
            <a:rPr lang="en-US"/>
            <a:t>-purchasing, receiving, storage, preparing, cooking, holding, serving</a:t>
          </a:r>
        </a:p>
      </dgm:t>
    </dgm:pt>
    <dgm:pt modelId="{E4C279D7-5B9E-4259-AE7B-7C4A21EBBAB1}" type="parTrans" cxnId="{F619707C-A102-4433-85C3-952AA2665F99}">
      <dgm:prSet/>
      <dgm:spPr/>
      <dgm:t>
        <a:bodyPr/>
        <a:lstStyle/>
        <a:p>
          <a:endParaRPr lang="en-US"/>
        </a:p>
      </dgm:t>
    </dgm:pt>
    <dgm:pt modelId="{0C2525F0-F4F8-4EA1-9DBE-F66AA25ACA9C}" type="sibTrans" cxnId="{F619707C-A102-4433-85C3-952AA2665F99}">
      <dgm:prSet/>
      <dgm:spPr/>
      <dgm:t>
        <a:bodyPr/>
        <a:lstStyle/>
        <a:p>
          <a:endParaRPr lang="en-US"/>
        </a:p>
      </dgm:t>
    </dgm:pt>
    <dgm:pt modelId="{6EC41A02-3977-4727-8174-F51E1EC4CBB9}">
      <dgm:prSet/>
      <dgm:spPr/>
      <dgm:t>
        <a:bodyPr/>
        <a:lstStyle/>
        <a:p>
          <a:r>
            <a:rPr lang="en-US" b="1" dirty="0"/>
            <a:t>Flow 4</a:t>
          </a:r>
          <a:r>
            <a:rPr lang="en-US" dirty="0"/>
            <a:t>-purchasing, receiving, storage, preparing, cooking, cooling, reheating, serving</a:t>
          </a:r>
        </a:p>
      </dgm:t>
    </dgm:pt>
    <dgm:pt modelId="{7E39A011-7C79-4EEB-A35C-3EEF5610C91E}" type="parTrans" cxnId="{12298B2E-ECDE-478A-969A-D5F01DC4FB35}">
      <dgm:prSet/>
      <dgm:spPr/>
      <dgm:t>
        <a:bodyPr/>
        <a:lstStyle/>
        <a:p>
          <a:endParaRPr lang="en-US"/>
        </a:p>
      </dgm:t>
    </dgm:pt>
    <dgm:pt modelId="{FA19DF38-4E09-4CB1-AE32-4E0DB5BF4B0B}" type="sibTrans" cxnId="{12298B2E-ECDE-478A-969A-D5F01DC4FB35}">
      <dgm:prSet/>
      <dgm:spPr/>
      <dgm:t>
        <a:bodyPr/>
        <a:lstStyle/>
        <a:p>
          <a:endParaRPr lang="en-US"/>
        </a:p>
      </dgm:t>
    </dgm:pt>
    <dgm:pt modelId="{E1A24F2E-98A1-456C-916F-B320E250F39D}" type="pres">
      <dgm:prSet presAssocID="{BF4835EF-72E9-48E9-AA51-A61E03C5B1F7}" presName="diagram" presStyleCnt="0">
        <dgm:presLayoutVars>
          <dgm:dir/>
          <dgm:resizeHandles val="exact"/>
        </dgm:presLayoutVars>
      </dgm:prSet>
      <dgm:spPr/>
    </dgm:pt>
    <dgm:pt modelId="{8D62C445-5BF9-4DA2-9A77-D4ADEB5DB80C}" type="pres">
      <dgm:prSet presAssocID="{56E30BA5-6089-4284-BA3C-159D5E45B2F8}" presName="node" presStyleLbl="node1" presStyleIdx="0" presStyleCnt="4">
        <dgm:presLayoutVars>
          <dgm:bulletEnabled val="1"/>
        </dgm:presLayoutVars>
      </dgm:prSet>
      <dgm:spPr/>
    </dgm:pt>
    <dgm:pt modelId="{6F47CEE3-206B-4F5A-8AB8-804422155C4D}" type="pres">
      <dgm:prSet presAssocID="{F16F2588-FBB4-45E1-B1D0-0681D1E4F733}" presName="sibTrans" presStyleLbl="sibTrans2D1" presStyleIdx="0" presStyleCnt="3"/>
      <dgm:spPr/>
    </dgm:pt>
    <dgm:pt modelId="{2835FF2F-1534-444E-9EBF-1C339CD4D07B}" type="pres">
      <dgm:prSet presAssocID="{F16F2588-FBB4-45E1-B1D0-0681D1E4F733}" presName="connectorText" presStyleLbl="sibTrans2D1" presStyleIdx="0" presStyleCnt="3"/>
      <dgm:spPr/>
    </dgm:pt>
    <dgm:pt modelId="{7FB224FC-82C1-4784-9835-055438A376ED}" type="pres">
      <dgm:prSet presAssocID="{ABE1FE5E-3431-4EDC-B2AD-C1870760734F}" presName="node" presStyleLbl="node1" presStyleIdx="1" presStyleCnt="4">
        <dgm:presLayoutVars>
          <dgm:bulletEnabled val="1"/>
        </dgm:presLayoutVars>
      </dgm:prSet>
      <dgm:spPr/>
    </dgm:pt>
    <dgm:pt modelId="{BB7B3028-029C-4130-9DED-FD1DF6FA817C}" type="pres">
      <dgm:prSet presAssocID="{2C47F1F1-1D95-491A-AA8B-F0580D8189B7}" presName="sibTrans" presStyleLbl="sibTrans2D1" presStyleIdx="1" presStyleCnt="3"/>
      <dgm:spPr/>
    </dgm:pt>
    <dgm:pt modelId="{09FCD62A-7F7B-4276-A852-5633CF39DCB0}" type="pres">
      <dgm:prSet presAssocID="{2C47F1F1-1D95-491A-AA8B-F0580D8189B7}" presName="connectorText" presStyleLbl="sibTrans2D1" presStyleIdx="1" presStyleCnt="3"/>
      <dgm:spPr/>
    </dgm:pt>
    <dgm:pt modelId="{BA67ED34-8707-44B0-AB3A-944AABCB88C1}" type="pres">
      <dgm:prSet presAssocID="{9CD59F73-DB4B-468A-BCF1-7B989F7B6386}" presName="node" presStyleLbl="node1" presStyleIdx="2" presStyleCnt="4">
        <dgm:presLayoutVars>
          <dgm:bulletEnabled val="1"/>
        </dgm:presLayoutVars>
      </dgm:prSet>
      <dgm:spPr/>
    </dgm:pt>
    <dgm:pt modelId="{20510A0E-BB9B-4A62-A2DF-FFF7AC8FFE1B}" type="pres">
      <dgm:prSet presAssocID="{0C2525F0-F4F8-4EA1-9DBE-F66AA25ACA9C}" presName="sibTrans" presStyleLbl="sibTrans2D1" presStyleIdx="2" presStyleCnt="3"/>
      <dgm:spPr/>
    </dgm:pt>
    <dgm:pt modelId="{986E11BA-A036-4FB1-91B3-6BD804197B9F}" type="pres">
      <dgm:prSet presAssocID="{0C2525F0-F4F8-4EA1-9DBE-F66AA25ACA9C}" presName="connectorText" presStyleLbl="sibTrans2D1" presStyleIdx="2" presStyleCnt="3"/>
      <dgm:spPr/>
    </dgm:pt>
    <dgm:pt modelId="{F6ACF3FA-9CCE-49A1-906C-E7F2F6D5775B}" type="pres">
      <dgm:prSet presAssocID="{6EC41A02-3977-4727-8174-F51E1EC4CBB9}" presName="node" presStyleLbl="node1" presStyleIdx="3" presStyleCnt="4">
        <dgm:presLayoutVars>
          <dgm:bulletEnabled val="1"/>
        </dgm:presLayoutVars>
      </dgm:prSet>
      <dgm:spPr/>
    </dgm:pt>
  </dgm:ptLst>
  <dgm:cxnLst>
    <dgm:cxn modelId="{D493EC0F-E3E4-47AC-8106-C0BE58220617}" type="presOf" srcId="{6EC41A02-3977-4727-8174-F51E1EC4CBB9}" destId="{F6ACF3FA-9CCE-49A1-906C-E7F2F6D5775B}" srcOrd="0" destOrd="0" presId="urn:microsoft.com/office/officeart/2005/8/layout/process5"/>
    <dgm:cxn modelId="{C325171A-45C6-490B-9D5B-5BF8FA0599AE}" type="presOf" srcId="{56E30BA5-6089-4284-BA3C-159D5E45B2F8}" destId="{8D62C445-5BF9-4DA2-9A77-D4ADEB5DB80C}" srcOrd="0" destOrd="0" presId="urn:microsoft.com/office/officeart/2005/8/layout/process5"/>
    <dgm:cxn modelId="{1AC91323-7642-4202-BCFA-62A4FC7E03C7}" type="presOf" srcId="{F16F2588-FBB4-45E1-B1D0-0681D1E4F733}" destId="{6F47CEE3-206B-4F5A-8AB8-804422155C4D}" srcOrd="0" destOrd="0" presId="urn:microsoft.com/office/officeart/2005/8/layout/process5"/>
    <dgm:cxn modelId="{A5A35E2E-A16B-4F77-83CC-5B68487ADDA6}" type="presOf" srcId="{BF4835EF-72E9-48E9-AA51-A61E03C5B1F7}" destId="{E1A24F2E-98A1-456C-916F-B320E250F39D}" srcOrd="0" destOrd="0" presId="urn:microsoft.com/office/officeart/2005/8/layout/process5"/>
    <dgm:cxn modelId="{12298B2E-ECDE-478A-969A-D5F01DC4FB35}" srcId="{BF4835EF-72E9-48E9-AA51-A61E03C5B1F7}" destId="{6EC41A02-3977-4727-8174-F51E1EC4CBB9}" srcOrd="3" destOrd="0" parTransId="{7E39A011-7C79-4EEB-A35C-3EEF5610C91E}" sibTransId="{FA19DF38-4E09-4CB1-AE32-4E0DB5BF4B0B}"/>
    <dgm:cxn modelId="{843DB031-9F5B-4FEC-90E9-49F1C6D03CED}" type="presOf" srcId="{0C2525F0-F4F8-4EA1-9DBE-F66AA25ACA9C}" destId="{986E11BA-A036-4FB1-91B3-6BD804197B9F}" srcOrd="1" destOrd="0" presId="urn:microsoft.com/office/officeart/2005/8/layout/process5"/>
    <dgm:cxn modelId="{6FBC7878-CC1F-4AC5-86D7-4336F0D453BF}" type="presOf" srcId="{9CD59F73-DB4B-468A-BCF1-7B989F7B6386}" destId="{BA67ED34-8707-44B0-AB3A-944AABCB88C1}" srcOrd="0" destOrd="0" presId="urn:microsoft.com/office/officeart/2005/8/layout/process5"/>
    <dgm:cxn modelId="{D919B679-813C-489F-9F25-6205F10F319E}" type="presOf" srcId="{2C47F1F1-1D95-491A-AA8B-F0580D8189B7}" destId="{BB7B3028-029C-4130-9DED-FD1DF6FA817C}" srcOrd="0" destOrd="0" presId="urn:microsoft.com/office/officeart/2005/8/layout/process5"/>
    <dgm:cxn modelId="{F619707C-A102-4433-85C3-952AA2665F99}" srcId="{BF4835EF-72E9-48E9-AA51-A61E03C5B1F7}" destId="{9CD59F73-DB4B-468A-BCF1-7B989F7B6386}" srcOrd="2" destOrd="0" parTransId="{E4C279D7-5B9E-4259-AE7B-7C4A21EBBAB1}" sibTransId="{0C2525F0-F4F8-4EA1-9DBE-F66AA25ACA9C}"/>
    <dgm:cxn modelId="{FA81F28D-51E1-435A-B390-AE6136979E81}" type="presOf" srcId="{ABE1FE5E-3431-4EDC-B2AD-C1870760734F}" destId="{7FB224FC-82C1-4784-9835-055438A376ED}" srcOrd="0" destOrd="0" presId="urn:microsoft.com/office/officeart/2005/8/layout/process5"/>
    <dgm:cxn modelId="{53A666AE-B36A-4208-BCB9-95416986F0BC}" srcId="{BF4835EF-72E9-48E9-AA51-A61E03C5B1F7}" destId="{56E30BA5-6089-4284-BA3C-159D5E45B2F8}" srcOrd="0" destOrd="0" parTransId="{E78A5C44-3FEC-4D22-BE86-F7037E867850}" sibTransId="{F16F2588-FBB4-45E1-B1D0-0681D1E4F733}"/>
    <dgm:cxn modelId="{C7790ABE-F541-4C91-A6FA-5DCC932C4459}" type="presOf" srcId="{2C47F1F1-1D95-491A-AA8B-F0580D8189B7}" destId="{09FCD62A-7F7B-4276-A852-5633CF39DCB0}" srcOrd="1" destOrd="0" presId="urn:microsoft.com/office/officeart/2005/8/layout/process5"/>
    <dgm:cxn modelId="{F6B012C2-098C-4757-A3C6-A5C1DEAF63C2}" srcId="{BF4835EF-72E9-48E9-AA51-A61E03C5B1F7}" destId="{ABE1FE5E-3431-4EDC-B2AD-C1870760734F}" srcOrd="1" destOrd="0" parTransId="{5961848E-F72D-4B13-9F55-85066234E872}" sibTransId="{2C47F1F1-1D95-491A-AA8B-F0580D8189B7}"/>
    <dgm:cxn modelId="{856B9CCD-0505-4254-94AB-5DB34EB00E26}" type="presOf" srcId="{F16F2588-FBB4-45E1-B1D0-0681D1E4F733}" destId="{2835FF2F-1534-444E-9EBF-1C339CD4D07B}" srcOrd="1" destOrd="0" presId="urn:microsoft.com/office/officeart/2005/8/layout/process5"/>
    <dgm:cxn modelId="{09B0CCD8-C18B-40A4-802C-41EA37C1D496}" type="presOf" srcId="{0C2525F0-F4F8-4EA1-9DBE-F66AA25ACA9C}" destId="{20510A0E-BB9B-4A62-A2DF-FFF7AC8FFE1B}" srcOrd="0" destOrd="0" presId="urn:microsoft.com/office/officeart/2005/8/layout/process5"/>
    <dgm:cxn modelId="{B211A354-9962-48F6-8B23-4C54BFC0B1E1}" type="presParOf" srcId="{E1A24F2E-98A1-456C-916F-B320E250F39D}" destId="{8D62C445-5BF9-4DA2-9A77-D4ADEB5DB80C}" srcOrd="0" destOrd="0" presId="urn:microsoft.com/office/officeart/2005/8/layout/process5"/>
    <dgm:cxn modelId="{0884879B-C199-41B9-BB0B-FBA3A298C2CF}" type="presParOf" srcId="{E1A24F2E-98A1-456C-916F-B320E250F39D}" destId="{6F47CEE3-206B-4F5A-8AB8-804422155C4D}" srcOrd="1" destOrd="0" presId="urn:microsoft.com/office/officeart/2005/8/layout/process5"/>
    <dgm:cxn modelId="{55313088-B720-439E-8279-03E7803BB70E}" type="presParOf" srcId="{6F47CEE3-206B-4F5A-8AB8-804422155C4D}" destId="{2835FF2F-1534-444E-9EBF-1C339CD4D07B}" srcOrd="0" destOrd="0" presId="urn:microsoft.com/office/officeart/2005/8/layout/process5"/>
    <dgm:cxn modelId="{4D31C4D9-462F-4A2C-A740-5CB1040D8605}" type="presParOf" srcId="{E1A24F2E-98A1-456C-916F-B320E250F39D}" destId="{7FB224FC-82C1-4784-9835-055438A376ED}" srcOrd="2" destOrd="0" presId="urn:microsoft.com/office/officeart/2005/8/layout/process5"/>
    <dgm:cxn modelId="{E39434F6-86AF-41B3-94F2-0A209AFB8695}" type="presParOf" srcId="{E1A24F2E-98A1-456C-916F-B320E250F39D}" destId="{BB7B3028-029C-4130-9DED-FD1DF6FA817C}" srcOrd="3" destOrd="0" presId="urn:microsoft.com/office/officeart/2005/8/layout/process5"/>
    <dgm:cxn modelId="{23D5185F-7C4A-4FC6-A027-C228C2E924A8}" type="presParOf" srcId="{BB7B3028-029C-4130-9DED-FD1DF6FA817C}" destId="{09FCD62A-7F7B-4276-A852-5633CF39DCB0}" srcOrd="0" destOrd="0" presId="urn:microsoft.com/office/officeart/2005/8/layout/process5"/>
    <dgm:cxn modelId="{74017E2B-3BE3-4C6C-8BBC-7A49BD36F5B2}" type="presParOf" srcId="{E1A24F2E-98A1-456C-916F-B320E250F39D}" destId="{BA67ED34-8707-44B0-AB3A-944AABCB88C1}" srcOrd="4" destOrd="0" presId="urn:microsoft.com/office/officeart/2005/8/layout/process5"/>
    <dgm:cxn modelId="{995DE3F3-9C23-425A-BEA5-58C62E46921D}" type="presParOf" srcId="{E1A24F2E-98A1-456C-916F-B320E250F39D}" destId="{20510A0E-BB9B-4A62-A2DF-FFF7AC8FFE1B}" srcOrd="5" destOrd="0" presId="urn:microsoft.com/office/officeart/2005/8/layout/process5"/>
    <dgm:cxn modelId="{80E6AEE4-5ECA-4BC3-9CEF-BB8C4517DBC7}" type="presParOf" srcId="{20510A0E-BB9B-4A62-A2DF-FFF7AC8FFE1B}" destId="{986E11BA-A036-4FB1-91B3-6BD804197B9F}" srcOrd="0" destOrd="0" presId="urn:microsoft.com/office/officeart/2005/8/layout/process5"/>
    <dgm:cxn modelId="{559B7432-10F3-4A6E-9B17-6B5F585DA026}" type="presParOf" srcId="{E1A24F2E-98A1-456C-916F-B320E250F39D}" destId="{F6ACF3FA-9CCE-49A1-906C-E7F2F6D5775B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4A40DB-A860-4EBE-92A6-03740DBA51A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9F75938-40D5-4B4B-9035-C168BFFC3733}">
      <dgm:prSet/>
      <dgm:spPr/>
      <dgm:t>
        <a:bodyPr/>
        <a:lstStyle/>
        <a:p>
          <a:r>
            <a:rPr lang="en-US"/>
            <a:t>Raw and cooked meat and poultry</a:t>
          </a:r>
        </a:p>
      </dgm:t>
    </dgm:pt>
    <dgm:pt modelId="{981ECC64-24A5-4251-9FE6-61CC13193766}" type="parTrans" cxnId="{EEEBB532-9710-41BC-80B8-C18A69E35038}">
      <dgm:prSet/>
      <dgm:spPr/>
      <dgm:t>
        <a:bodyPr/>
        <a:lstStyle/>
        <a:p>
          <a:endParaRPr lang="en-US"/>
        </a:p>
      </dgm:t>
    </dgm:pt>
    <dgm:pt modelId="{002712C6-D696-4D48-A19D-4E98D7EC5CEA}" type="sibTrans" cxnId="{EEEBB532-9710-41BC-80B8-C18A69E35038}">
      <dgm:prSet/>
      <dgm:spPr/>
      <dgm:t>
        <a:bodyPr/>
        <a:lstStyle/>
        <a:p>
          <a:endParaRPr lang="en-US"/>
        </a:p>
      </dgm:t>
    </dgm:pt>
    <dgm:pt modelId="{CB65349A-4971-44BE-B600-A01DCC41B3A5}">
      <dgm:prSet/>
      <dgm:spPr/>
      <dgm:t>
        <a:bodyPr/>
        <a:lstStyle/>
        <a:p>
          <a:r>
            <a:rPr lang="en-US"/>
            <a:t>Milk and Dairy products</a:t>
          </a:r>
        </a:p>
      </dgm:t>
    </dgm:pt>
    <dgm:pt modelId="{2A5A3F10-1383-48DA-884C-C8BFF76ABF84}" type="parTrans" cxnId="{993F3492-EBA4-49DD-8929-1D23D36C286D}">
      <dgm:prSet/>
      <dgm:spPr/>
      <dgm:t>
        <a:bodyPr/>
        <a:lstStyle/>
        <a:p>
          <a:endParaRPr lang="en-US"/>
        </a:p>
      </dgm:t>
    </dgm:pt>
    <dgm:pt modelId="{975EFC41-A757-4DB9-B300-53346C9B1542}" type="sibTrans" cxnId="{993F3492-EBA4-49DD-8929-1D23D36C286D}">
      <dgm:prSet/>
      <dgm:spPr/>
      <dgm:t>
        <a:bodyPr/>
        <a:lstStyle/>
        <a:p>
          <a:endParaRPr lang="en-US"/>
        </a:p>
      </dgm:t>
    </dgm:pt>
    <dgm:pt modelId="{3FF7F5A5-C41C-4515-B970-7BBA71F7068F}">
      <dgm:prSet/>
      <dgm:spPr/>
      <dgm:t>
        <a:bodyPr/>
        <a:lstStyle/>
        <a:p>
          <a:r>
            <a:rPr lang="en-US"/>
            <a:t>Raw shell eggs including lightly cooked or uncooked eggs</a:t>
          </a:r>
        </a:p>
      </dgm:t>
    </dgm:pt>
    <dgm:pt modelId="{958789B1-03D1-40A6-91C1-C245B010B747}" type="parTrans" cxnId="{467F7553-7B3C-4F35-A831-2D29D05E62DC}">
      <dgm:prSet/>
      <dgm:spPr/>
      <dgm:t>
        <a:bodyPr/>
        <a:lstStyle/>
        <a:p>
          <a:endParaRPr lang="en-US"/>
        </a:p>
      </dgm:t>
    </dgm:pt>
    <dgm:pt modelId="{D86CABEA-E54E-4DD3-A92E-CBA7F1A43DF1}" type="sibTrans" cxnId="{467F7553-7B3C-4F35-A831-2D29D05E62DC}">
      <dgm:prSet/>
      <dgm:spPr/>
      <dgm:t>
        <a:bodyPr/>
        <a:lstStyle/>
        <a:p>
          <a:endParaRPr lang="en-US"/>
        </a:p>
      </dgm:t>
    </dgm:pt>
    <dgm:pt modelId="{AAD04179-D236-4CC2-807D-C4EA4698E7BD}">
      <dgm:prSet/>
      <dgm:spPr/>
      <dgm:t>
        <a:bodyPr/>
        <a:lstStyle/>
        <a:p>
          <a:r>
            <a:rPr lang="en-US"/>
            <a:t>Raw and cooked fish/shellfish</a:t>
          </a:r>
        </a:p>
      </dgm:t>
    </dgm:pt>
    <dgm:pt modelId="{8B666417-6690-4D1F-BBE9-D31BC3053CCF}" type="parTrans" cxnId="{D26BD369-B34F-4D3E-A848-87134136DA06}">
      <dgm:prSet/>
      <dgm:spPr/>
      <dgm:t>
        <a:bodyPr/>
        <a:lstStyle/>
        <a:p>
          <a:endParaRPr lang="en-US"/>
        </a:p>
      </dgm:t>
    </dgm:pt>
    <dgm:pt modelId="{E13E6FB8-4F2B-4EE8-A5D0-6B566A5C91A0}" type="sibTrans" cxnId="{D26BD369-B34F-4D3E-A848-87134136DA06}">
      <dgm:prSet/>
      <dgm:spPr/>
      <dgm:t>
        <a:bodyPr/>
        <a:lstStyle/>
        <a:p>
          <a:endParaRPr lang="en-US"/>
        </a:p>
      </dgm:t>
    </dgm:pt>
    <dgm:pt modelId="{CAC513D7-B998-411F-995B-31E996D11C33}">
      <dgm:prSet/>
      <dgm:spPr/>
      <dgm:t>
        <a:bodyPr/>
        <a:lstStyle/>
        <a:p>
          <a:r>
            <a:rPr lang="en-US"/>
            <a:t>Cooked pasta, beans, rice, potatoes</a:t>
          </a:r>
        </a:p>
      </dgm:t>
    </dgm:pt>
    <dgm:pt modelId="{B6679529-20AF-4105-9A6F-7B1E4F49DB43}" type="parTrans" cxnId="{788EA7C0-0627-4CBE-B49D-8079B39B1F91}">
      <dgm:prSet/>
      <dgm:spPr/>
      <dgm:t>
        <a:bodyPr/>
        <a:lstStyle/>
        <a:p>
          <a:endParaRPr lang="en-US"/>
        </a:p>
      </dgm:t>
    </dgm:pt>
    <dgm:pt modelId="{CE68160C-4E50-47AF-AC9A-3031FD39FA5F}" type="sibTrans" cxnId="{788EA7C0-0627-4CBE-B49D-8079B39B1F91}">
      <dgm:prSet/>
      <dgm:spPr/>
      <dgm:t>
        <a:bodyPr/>
        <a:lstStyle/>
        <a:p>
          <a:endParaRPr lang="en-US"/>
        </a:p>
      </dgm:t>
    </dgm:pt>
    <dgm:pt modelId="{C88651DB-1C67-4CB5-8366-86F2FD932EF8}">
      <dgm:prSet/>
      <dgm:spPr/>
      <dgm:t>
        <a:bodyPr/>
        <a:lstStyle/>
        <a:p>
          <a:r>
            <a:rPr lang="en-US"/>
            <a:t>Cut, prepared fresh fruits and veggies</a:t>
          </a:r>
        </a:p>
      </dgm:t>
    </dgm:pt>
    <dgm:pt modelId="{B4AC061E-9B0E-4A9E-BFDD-DB9D8BFAA326}" type="parTrans" cxnId="{184958C9-D5A6-4774-8296-6BCA9A5CCE16}">
      <dgm:prSet/>
      <dgm:spPr/>
      <dgm:t>
        <a:bodyPr/>
        <a:lstStyle/>
        <a:p>
          <a:endParaRPr lang="en-US"/>
        </a:p>
      </dgm:t>
    </dgm:pt>
    <dgm:pt modelId="{E0F9D884-DC4E-42AA-8C20-7380DD3A4CBA}" type="sibTrans" cxnId="{184958C9-D5A6-4774-8296-6BCA9A5CCE16}">
      <dgm:prSet/>
      <dgm:spPr/>
      <dgm:t>
        <a:bodyPr/>
        <a:lstStyle/>
        <a:p>
          <a:endParaRPr lang="en-US"/>
        </a:p>
      </dgm:t>
    </dgm:pt>
    <dgm:pt modelId="{96F52D0A-F200-4DD4-872C-6DB84A648544}">
      <dgm:prSet/>
      <dgm:spPr/>
      <dgm:t>
        <a:bodyPr/>
        <a:lstStyle/>
        <a:p>
          <a:r>
            <a:rPr lang="en-US"/>
            <a:t>Raw seed sprouts</a:t>
          </a:r>
        </a:p>
      </dgm:t>
    </dgm:pt>
    <dgm:pt modelId="{DDA257BC-62DA-4D7B-AA65-A93CD34AE813}" type="parTrans" cxnId="{CAC14506-97D4-44B3-BCF3-B8F866D46B67}">
      <dgm:prSet/>
      <dgm:spPr/>
      <dgm:t>
        <a:bodyPr/>
        <a:lstStyle/>
        <a:p>
          <a:endParaRPr lang="en-US"/>
        </a:p>
      </dgm:t>
    </dgm:pt>
    <dgm:pt modelId="{E52F837F-48EF-4871-AD2D-DF4738B8FA08}" type="sibTrans" cxnId="{CAC14506-97D4-44B3-BCF3-B8F866D46B67}">
      <dgm:prSet/>
      <dgm:spPr/>
      <dgm:t>
        <a:bodyPr/>
        <a:lstStyle/>
        <a:p>
          <a:endParaRPr lang="en-US"/>
        </a:p>
      </dgm:t>
    </dgm:pt>
    <dgm:pt modelId="{A18C9EA9-696F-4D44-AA80-A6EC44F3F172}">
      <dgm:prSet/>
      <dgm:spPr/>
      <dgm:t>
        <a:bodyPr/>
        <a:lstStyle/>
        <a:p>
          <a:r>
            <a:rPr lang="en-US"/>
            <a:t>Cut leafy greens</a:t>
          </a:r>
        </a:p>
      </dgm:t>
    </dgm:pt>
    <dgm:pt modelId="{5011F13F-859A-406E-8EE8-C3C93F30494A}" type="parTrans" cxnId="{31D48D08-BA62-4ECD-800D-703D703B83B0}">
      <dgm:prSet/>
      <dgm:spPr/>
      <dgm:t>
        <a:bodyPr/>
        <a:lstStyle/>
        <a:p>
          <a:endParaRPr lang="en-US"/>
        </a:p>
      </dgm:t>
    </dgm:pt>
    <dgm:pt modelId="{95ADE2F9-12B8-4662-9600-479B5C07A81D}" type="sibTrans" cxnId="{31D48D08-BA62-4ECD-800D-703D703B83B0}">
      <dgm:prSet/>
      <dgm:spPr/>
      <dgm:t>
        <a:bodyPr/>
        <a:lstStyle/>
        <a:p>
          <a:endParaRPr lang="en-US"/>
        </a:p>
      </dgm:t>
    </dgm:pt>
    <dgm:pt modelId="{BB828CE2-600F-4B80-8D17-8FE4738FE44B}">
      <dgm:prSet/>
      <dgm:spPr/>
      <dgm:t>
        <a:bodyPr/>
        <a:lstStyle/>
        <a:p>
          <a:r>
            <a:rPr lang="en-US"/>
            <a:t>Garlic and oil mixtures</a:t>
          </a:r>
        </a:p>
      </dgm:t>
    </dgm:pt>
    <dgm:pt modelId="{83088B23-6AB4-4DD3-A9A2-16E29D701658}" type="parTrans" cxnId="{C449D97A-7541-4856-8A27-E688D144B475}">
      <dgm:prSet/>
      <dgm:spPr/>
      <dgm:t>
        <a:bodyPr/>
        <a:lstStyle/>
        <a:p>
          <a:endParaRPr lang="en-US"/>
        </a:p>
      </dgm:t>
    </dgm:pt>
    <dgm:pt modelId="{9AFCFD8C-CAAA-4B80-932E-75BF6D84FAF1}" type="sibTrans" cxnId="{C449D97A-7541-4856-8A27-E688D144B475}">
      <dgm:prSet/>
      <dgm:spPr/>
      <dgm:t>
        <a:bodyPr/>
        <a:lstStyle/>
        <a:p>
          <a:endParaRPr lang="en-US"/>
        </a:p>
      </dgm:t>
    </dgm:pt>
    <dgm:pt modelId="{BE05239E-C756-4FDF-B4B9-438DDC4B35DB}" type="pres">
      <dgm:prSet presAssocID="{9B4A40DB-A860-4EBE-92A6-03740DBA51AC}" presName="diagram" presStyleCnt="0">
        <dgm:presLayoutVars>
          <dgm:dir/>
          <dgm:resizeHandles val="exact"/>
        </dgm:presLayoutVars>
      </dgm:prSet>
      <dgm:spPr/>
    </dgm:pt>
    <dgm:pt modelId="{259A84A1-0C31-471C-B023-6B684F0A53A0}" type="pres">
      <dgm:prSet presAssocID="{A9F75938-40D5-4B4B-9035-C168BFFC3733}" presName="node" presStyleLbl="node1" presStyleIdx="0" presStyleCnt="9">
        <dgm:presLayoutVars>
          <dgm:bulletEnabled val="1"/>
        </dgm:presLayoutVars>
      </dgm:prSet>
      <dgm:spPr/>
    </dgm:pt>
    <dgm:pt modelId="{893DCF30-F778-49F5-9DEA-5E8A6C29CF71}" type="pres">
      <dgm:prSet presAssocID="{002712C6-D696-4D48-A19D-4E98D7EC5CEA}" presName="sibTrans" presStyleCnt="0"/>
      <dgm:spPr/>
    </dgm:pt>
    <dgm:pt modelId="{4047DD57-110A-4BE9-8499-B39E3ED03EB3}" type="pres">
      <dgm:prSet presAssocID="{CB65349A-4971-44BE-B600-A01DCC41B3A5}" presName="node" presStyleLbl="node1" presStyleIdx="1" presStyleCnt="9">
        <dgm:presLayoutVars>
          <dgm:bulletEnabled val="1"/>
        </dgm:presLayoutVars>
      </dgm:prSet>
      <dgm:spPr/>
    </dgm:pt>
    <dgm:pt modelId="{145F9D07-37EA-419A-8A44-4C07F6B0122B}" type="pres">
      <dgm:prSet presAssocID="{975EFC41-A757-4DB9-B300-53346C9B1542}" presName="sibTrans" presStyleCnt="0"/>
      <dgm:spPr/>
    </dgm:pt>
    <dgm:pt modelId="{ACBCB289-84C9-4FDB-BFF8-00E02C7ADA47}" type="pres">
      <dgm:prSet presAssocID="{3FF7F5A5-C41C-4515-B970-7BBA71F7068F}" presName="node" presStyleLbl="node1" presStyleIdx="2" presStyleCnt="9">
        <dgm:presLayoutVars>
          <dgm:bulletEnabled val="1"/>
        </dgm:presLayoutVars>
      </dgm:prSet>
      <dgm:spPr/>
    </dgm:pt>
    <dgm:pt modelId="{E5B4040F-5904-4FBC-8FA0-0058EC7D7DBE}" type="pres">
      <dgm:prSet presAssocID="{D86CABEA-E54E-4DD3-A92E-CBA7F1A43DF1}" presName="sibTrans" presStyleCnt="0"/>
      <dgm:spPr/>
    </dgm:pt>
    <dgm:pt modelId="{F2675C61-3F76-4A74-8571-F5EC6CE7437F}" type="pres">
      <dgm:prSet presAssocID="{AAD04179-D236-4CC2-807D-C4EA4698E7BD}" presName="node" presStyleLbl="node1" presStyleIdx="3" presStyleCnt="9">
        <dgm:presLayoutVars>
          <dgm:bulletEnabled val="1"/>
        </dgm:presLayoutVars>
      </dgm:prSet>
      <dgm:spPr/>
    </dgm:pt>
    <dgm:pt modelId="{99CCCB61-E777-4C2C-88DA-1C503CED17FB}" type="pres">
      <dgm:prSet presAssocID="{E13E6FB8-4F2B-4EE8-A5D0-6B566A5C91A0}" presName="sibTrans" presStyleCnt="0"/>
      <dgm:spPr/>
    </dgm:pt>
    <dgm:pt modelId="{0FF48FDD-0B47-4646-968D-2F3CA1159DCB}" type="pres">
      <dgm:prSet presAssocID="{CAC513D7-B998-411F-995B-31E996D11C33}" presName="node" presStyleLbl="node1" presStyleIdx="4" presStyleCnt="9">
        <dgm:presLayoutVars>
          <dgm:bulletEnabled val="1"/>
        </dgm:presLayoutVars>
      </dgm:prSet>
      <dgm:spPr/>
    </dgm:pt>
    <dgm:pt modelId="{3A34C7CD-ABB3-4BBE-A11E-C18EFF471FB8}" type="pres">
      <dgm:prSet presAssocID="{CE68160C-4E50-47AF-AC9A-3031FD39FA5F}" presName="sibTrans" presStyleCnt="0"/>
      <dgm:spPr/>
    </dgm:pt>
    <dgm:pt modelId="{0CC32857-5AC6-4A75-B071-195004318535}" type="pres">
      <dgm:prSet presAssocID="{C88651DB-1C67-4CB5-8366-86F2FD932EF8}" presName="node" presStyleLbl="node1" presStyleIdx="5" presStyleCnt="9">
        <dgm:presLayoutVars>
          <dgm:bulletEnabled val="1"/>
        </dgm:presLayoutVars>
      </dgm:prSet>
      <dgm:spPr/>
    </dgm:pt>
    <dgm:pt modelId="{4796AAB8-7451-49AF-8CA6-EB8384377B0F}" type="pres">
      <dgm:prSet presAssocID="{E0F9D884-DC4E-42AA-8C20-7380DD3A4CBA}" presName="sibTrans" presStyleCnt="0"/>
      <dgm:spPr/>
    </dgm:pt>
    <dgm:pt modelId="{21BF0578-ABD9-4196-921B-0F930C026581}" type="pres">
      <dgm:prSet presAssocID="{96F52D0A-F200-4DD4-872C-6DB84A648544}" presName="node" presStyleLbl="node1" presStyleIdx="6" presStyleCnt="9">
        <dgm:presLayoutVars>
          <dgm:bulletEnabled val="1"/>
        </dgm:presLayoutVars>
      </dgm:prSet>
      <dgm:spPr/>
    </dgm:pt>
    <dgm:pt modelId="{15708F32-A1EB-4D3F-AE2E-9974FB1241B3}" type="pres">
      <dgm:prSet presAssocID="{E52F837F-48EF-4871-AD2D-DF4738B8FA08}" presName="sibTrans" presStyleCnt="0"/>
      <dgm:spPr/>
    </dgm:pt>
    <dgm:pt modelId="{A3DB9AD0-EA30-4EC4-8E14-EFDD997D6A71}" type="pres">
      <dgm:prSet presAssocID="{A18C9EA9-696F-4D44-AA80-A6EC44F3F172}" presName="node" presStyleLbl="node1" presStyleIdx="7" presStyleCnt="9">
        <dgm:presLayoutVars>
          <dgm:bulletEnabled val="1"/>
        </dgm:presLayoutVars>
      </dgm:prSet>
      <dgm:spPr/>
    </dgm:pt>
    <dgm:pt modelId="{82DE5B70-A3A0-4DA7-AA62-C00587BA7811}" type="pres">
      <dgm:prSet presAssocID="{95ADE2F9-12B8-4662-9600-479B5C07A81D}" presName="sibTrans" presStyleCnt="0"/>
      <dgm:spPr/>
    </dgm:pt>
    <dgm:pt modelId="{7F30BF2A-0BDE-4693-ACD5-C0868ABAC429}" type="pres">
      <dgm:prSet presAssocID="{BB828CE2-600F-4B80-8D17-8FE4738FE44B}" presName="node" presStyleLbl="node1" presStyleIdx="8" presStyleCnt="9">
        <dgm:presLayoutVars>
          <dgm:bulletEnabled val="1"/>
        </dgm:presLayoutVars>
      </dgm:prSet>
      <dgm:spPr/>
    </dgm:pt>
  </dgm:ptLst>
  <dgm:cxnLst>
    <dgm:cxn modelId="{CAC14506-97D4-44B3-BCF3-B8F866D46B67}" srcId="{9B4A40DB-A860-4EBE-92A6-03740DBA51AC}" destId="{96F52D0A-F200-4DD4-872C-6DB84A648544}" srcOrd="6" destOrd="0" parTransId="{DDA257BC-62DA-4D7B-AA65-A93CD34AE813}" sibTransId="{E52F837F-48EF-4871-AD2D-DF4738B8FA08}"/>
    <dgm:cxn modelId="{31D48D08-BA62-4ECD-800D-703D703B83B0}" srcId="{9B4A40DB-A860-4EBE-92A6-03740DBA51AC}" destId="{A18C9EA9-696F-4D44-AA80-A6EC44F3F172}" srcOrd="7" destOrd="0" parTransId="{5011F13F-859A-406E-8EE8-C3C93F30494A}" sibTransId="{95ADE2F9-12B8-4662-9600-479B5C07A81D}"/>
    <dgm:cxn modelId="{F8A4C309-6082-44BD-A0CF-064F60C7E5E0}" type="presOf" srcId="{96F52D0A-F200-4DD4-872C-6DB84A648544}" destId="{21BF0578-ABD9-4196-921B-0F930C026581}" srcOrd="0" destOrd="0" presId="urn:microsoft.com/office/officeart/2005/8/layout/default"/>
    <dgm:cxn modelId="{A18E9427-D048-482C-8F70-B827CC4AE264}" type="presOf" srcId="{9B4A40DB-A860-4EBE-92A6-03740DBA51AC}" destId="{BE05239E-C756-4FDF-B4B9-438DDC4B35DB}" srcOrd="0" destOrd="0" presId="urn:microsoft.com/office/officeart/2005/8/layout/default"/>
    <dgm:cxn modelId="{EEEBB532-9710-41BC-80B8-C18A69E35038}" srcId="{9B4A40DB-A860-4EBE-92A6-03740DBA51AC}" destId="{A9F75938-40D5-4B4B-9035-C168BFFC3733}" srcOrd="0" destOrd="0" parTransId="{981ECC64-24A5-4251-9FE6-61CC13193766}" sibTransId="{002712C6-D696-4D48-A19D-4E98D7EC5CEA}"/>
    <dgm:cxn modelId="{FFCDD636-9A61-45A3-8587-8D2E6D3A5B09}" type="presOf" srcId="{A9F75938-40D5-4B4B-9035-C168BFFC3733}" destId="{259A84A1-0C31-471C-B023-6B684F0A53A0}" srcOrd="0" destOrd="0" presId="urn:microsoft.com/office/officeart/2005/8/layout/default"/>
    <dgm:cxn modelId="{FDE92940-FEAE-414C-B7D3-B6823DE66CAD}" type="presOf" srcId="{C88651DB-1C67-4CB5-8366-86F2FD932EF8}" destId="{0CC32857-5AC6-4A75-B071-195004318535}" srcOrd="0" destOrd="0" presId="urn:microsoft.com/office/officeart/2005/8/layout/default"/>
    <dgm:cxn modelId="{250E8F65-A872-4750-8188-B97DCC584F3C}" type="presOf" srcId="{A18C9EA9-696F-4D44-AA80-A6EC44F3F172}" destId="{A3DB9AD0-EA30-4EC4-8E14-EFDD997D6A71}" srcOrd="0" destOrd="0" presId="urn:microsoft.com/office/officeart/2005/8/layout/default"/>
    <dgm:cxn modelId="{D26BD369-B34F-4D3E-A848-87134136DA06}" srcId="{9B4A40DB-A860-4EBE-92A6-03740DBA51AC}" destId="{AAD04179-D236-4CC2-807D-C4EA4698E7BD}" srcOrd="3" destOrd="0" parTransId="{8B666417-6690-4D1F-BBE9-D31BC3053CCF}" sibTransId="{E13E6FB8-4F2B-4EE8-A5D0-6B566A5C91A0}"/>
    <dgm:cxn modelId="{467F7553-7B3C-4F35-A831-2D29D05E62DC}" srcId="{9B4A40DB-A860-4EBE-92A6-03740DBA51AC}" destId="{3FF7F5A5-C41C-4515-B970-7BBA71F7068F}" srcOrd="2" destOrd="0" parTransId="{958789B1-03D1-40A6-91C1-C245B010B747}" sibTransId="{D86CABEA-E54E-4DD3-A92E-CBA7F1A43DF1}"/>
    <dgm:cxn modelId="{C449D97A-7541-4856-8A27-E688D144B475}" srcId="{9B4A40DB-A860-4EBE-92A6-03740DBA51AC}" destId="{BB828CE2-600F-4B80-8D17-8FE4738FE44B}" srcOrd="8" destOrd="0" parTransId="{83088B23-6AB4-4DD3-A9A2-16E29D701658}" sibTransId="{9AFCFD8C-CAAA-4B80-932E-75BF6D84FAF1}"/>
    <dgm:cxn modelId="{25667D7C-AFBA-4B96-9451-1F46EE0608FF}" type="presOf" srcId="{AAD04179-D236-4CC2-807D-C4EA4698E7BD}" destId="{F2675C61-3F76-4A74-8571-F5EC6CE7437F}" srcOrd="0" destOrd="0" presId="urn:microsoft.com/office/officeart/2005/8/layout/default"/>
    <dgm:cxn modelId="{EA9F598E-2ECA-4B72-8744-689E44EA6C7F}" type="presOf" srcId="{CB65349A-4971-44BE-B600-A01DCC41B3A5}" destId="{4047DD57-110A-4BE9-8499-B39E3ED03EB3}" srcOrd="0" destOrd="0" presId="urn:microsoft.com/office/officeart/2005/8/layout/default"/>
    <dgm:cxn modelId="{993F3492-EBA4-49DD-8929-1D23D36C286D}" srcId="{9B4A40DB-A860-4EBE-92A6-03740DBA51AC}" destId="{CB65349A-4971-44BE-B600-A01DCC41B3A5}" srcOrd="1" destOrd="0" parTransId="{2A5A3F10-1383-48DA-884C-C8BFF76ABF84}" sibTransId="{975EFC41-A757-4DB9-B300-53346C9B1542}"/>
    <dgm:cxn modelId="{2F33C99B-B262-46B9-B05B-4449A568A82F}" type="presOf" srcId="{CAC513D7-B998-411F-995B-31E996D11C33}" destId="{0FF48FDD-0B47-4646-968D-2F3CA1159DCB}" srcOrd="0" destOrd="0" presId="urn:microsoft.com/office/officeart/2005/8/layout/default"/>
    <dgm:cxn modelId="{788EA7C0-0627-4CBE-B49D-8079B39B1F91}" srcId="{9B4A40DB-A860-4EBE-92A6-03740DBA51AC}" destId="{CAC513D7-B998-411F-995B-31E996D11C33}" srcOrd="4" destOrd="0" parTransId="{B6679529-20AF-4105-9A6F-7B1E4F49DB43}" sibTransId="{CE68160C-4E50-47AF-AC9A-3031FD39FA5F}"/>
    <dgm:cxn modelId="{184958C9-D5A6-4774-8296-6BCA9A5CCE16}" srcId="{9B4A40DB-A860-4EBE-92A6-03740DBA51AC}" destId="{C88651DB-1C67-4CB5-8366-86F2FD932EF8}" srcOrd="5" destOrd="0" parTransId="{B4AC061E-9B0E-4A9E-BFDD-DB9D8BFAA326}" sibTransId="{E0F9D884-DC4E-42AA-8C20-7380DD3A4CBA}"/>
    <dgm:cxn modelId="{144D7DDF-1678-406E-A0B3-54F0F7CF376F}" type="presOf" srcId="{3FF7F5A5-C41C-4515-B970-7BBA71F7068F}" destId="{ACBCB289-84C9-4FDB-BFF8-00E02C7ADA47}" srcOrd="0" destOrd="0" presId="urn:microsoft.com/office/officeart/2005/8/layout/default"/>
    <dgm:cxn modelId="{C09A35F8-0BC7-40D5-B02C-2DDA499FF879}" type="presOf" srcId="{BB828CE2-600F-4B80-8D17-8FE4738FE44B}" destId="{7F30BF2A-0BDE-4693-ACD5-C0868ABAC429}" srcOrd="0" destOrd="0" presId="urn:microsoft.com/office/officeart/2005/8/layout/default"/>
    <dgm:cxn modelId="{0662DDDC-6A94-47E9-9970-FD43EF6C24E6}" type="presParOf" srcId="{BE05239E-C756-4FDF-B4B9-438DDC4B35DB}" destId="{259A84A1-0C31-471C-B023-6B684F0A53A0}" srcOrd="0" destOrd="0" presId="urn:microsoft.com/office/officeart/2005/8/layout/default"/>
    <dgm:cxn modelId="{36C85745-BE78-4698-A0FB-C61E63839118}" type="presParOf" srcId="{BE05239E-C756-4FDF-B4B9-438DDC4B35DB}" destId="{893DCF30-F778-49F5-9DEA-5E8A6C29CF71}" srcOrd="1" destOrd="0" presId="urn:microsoft.com/office/officeart/2005/8/layout/default"/>
    <dgm:cxn modelId="{B2C28422-792C-42F5-A73A-C4188A510BE3}" type="presParOf" srcId="{BE05239E-C756-4FDF-B4B9-438DDC4B35DB}" destId="{4047DD57-110A-4BE9-8499-B39E3ED03EB3}" srcOrd="2" destOrd="0" presId="urn:microsoft.com/office/officeart/2005/8/layout/default"/>
    <dgm:cxn modelId="{6B9091B5-6093-4C2E-AA6B-90D1A2E41B7D}" type="presParOf" srcId="{BE05239E-C756-4FDF-B4B9-438DDC4B35DB}" destId="{145F9D07-37EA-419A-8A44-4C07F6B0122B}" srcOrd="3" destOrd="0" presId="urn:microsoft.com/office/officeart/2005/8/layout/default"/>
    <dgm:cxn modelId="{732C47FD-9BEB-4321-8835-7012085A8563}" type="presParOf" srcId="{BE05239E-C756-4FDF-B4B9-438DDC4B35DB}" destId="{ACBCB289-84C9-4FDB-BFF8-00E02C7ADA47}" srcOrd="4" destOrd="0" presId="urn:microsoft.com/office/officeart/2005/8/layout/default"/>
    <dgm:cxn modelId="{C9771566-874B-4646-9E3C-161F4BFECB93}" type="presParOf" srcId="{BE05239E-C756-4FDF-B4B9-438DDC4B35DB}" destId="{E5B4040F-5904-4FBC-8FA0-0058EC7D7DBE}" srcOrd="5" destOrd="0" presId="urn:microsoft.com/office/officeart/2005/8/layout/default"/>
    <dgm:cxn modelId="{704210DB-9C46-489B-9F3C-1C2D6EFA3FBC}" type="presParOf" srcId="{BE05239E-C756-4FDF-B4B9-438DDC4B35DB}" destId="{F2675C61-3F76-4A74-8571-F5EC6CE7437F}" srcOrd="6" destOrd="0" presId="urn:microsoft.com/office/officeart/2005/8/layout/default"/>
    <dgm:cxn modelId="{AEF9F351-DAA8-44DA-8656-922DAD4C186F}" type="presParOf" srcId="{BE05239E-C756-4FDF-B4B9-438DDC4B35DB}" destId="{99CCCB61-E777-4C2C-88DA-1C503CED17FB}" srcOrd="7" destOrd="0" presId="urn:microsoft.com/office/officeart/2005/8/layout/default"/>
    <dgm:cxn modelId="{F979D29D-F66E-4417-9067-52EE2793BF89}" type="presParOf" srcId="{BE05239E-C756-4FDF-B4B9-438DDC4B35DB}" destId="{0FF48FDD-0B47-4646-968D-2F3CA1159DCB}" srcOrd="8" destOrd="0" presId="urn:microsoft.com/office/officeart/2005/8/layout/default"/>
    <dgm:cxn modelId="{AB959629-B0D8-4862-A74E-7F925A9B2867}" type="presParOf" srcId="{BE05239E-C756-4FDF-B4B9-438DDC4B35DB}" destId="{3A34C7CD-ABB3-4BBE-A11E-C18EFF471FB8}" srcOrd="9" destOrd="0" presId="urn:microsoft.com/office/officeart/2005/8/layout/default"/>
    <dgm:cxn modelId="{24EF5595-04F7-4E78-9312-E8FDDA924CBC}" type="presParOf" srcId="{BE05239E-C756-4FDF-B4B9-438DDC4B35DB}" destId="{0CC32857-5AC6-4A75-B071-195004318535}" srcOrd="10" destOrd="0" presId="urn:microsoft.com/office/officeart/2005/8/layout/default"/>
    <dgm:cxn modelId="{DF690AC8-1038-4D39-B961-6D9EC2330ADB}" type="presParOf" srcId="{BE05239E-C756-4FDF-B4B9-438DDC4B35DB}" destId="{4796AAB8-7451-49AF-8CA6-EB8384377B0F}" srcOrd="11" destOrd="0" presId="urn:microsoft.com/office/officeart/2005/8/layout/default"/>
    <dgm:cxn modelId="{740576BB-6F87-4C65-9FDB-3E17A05A6A44}" type="presParOf" srcId="{BE05239E-C756-4FDF-B4B9-438DDC4B35DB}" destId="{21BF0578-ABD9-4196-921B-0F930C026581}" srcOrd="12" destOrd="0" presId="urn:microsoft.com/office/officeart/2005/8/layout/default"/>
    <dgm:cxn modelId="{B5D3A897-FDFC-4ED4-B7A6-A670EC754D92}" type="presParOf" srcId="{BE05239E-C756-4FDF-B4B9-438DDC4B35DB}" destId="{15708F32-A1EB-4D3F-AE2E-9974FB1241B3}" srcOrd="13" destOrd="0" presId="urn:microsoft.com/office/officeart/2005/8/layout/default"/>
    <dgm:cxn modelId="{3D771EEA-C032-4385-89D6-20B67F6627FE}" type="presParOf" srcId="{BE05239E-C756-4FDF-B4B9-438DDC4B35DB}" destId="{A3DB9AD0-EA30-4EC4-8E14-EFDD997D6A71}" srcOrd="14" destOrd="0" presId="urn:microsoft.com/office/officeart/2005/8/layout/default"/>
    <dgm:cxn modelId="{425F3048-36FD-4750-9DAB-62D1AE6DB2D7}" type="presParOf" srcId="{BE05239E-C756-4FDF-B4B9-438DDC4B35DB}" destId="{82DE5B70-A3A0-4DA7-AA62-C00587BA7811}" srcOrd="15" destOrd="0" presId="urn:microsoft.com/office/officeart/2005/8/layout/default"/>
    <dgm:cxn modelId="{AB683D64-02E2-4019-A70E-265070F79706}" type="presParOf" srcId="{BE05239E-C756-4FDF-B4B9-438DDC4B35DB}" destId="{7F30BF2A-0BDE-4693-ACD5-C0868ABAC42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8520901-C69D-4660-BEC8-ADA5E97BD61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49BDB39-CDEA-425F-B8C8-6B941292DB77}">
      <dgm:prSet/>
      <dgm:spPr/>
      <dgm:t>
        <a:bodyPr/>
        <a:lstStyle/>
        <a:p>
          <a:r>
            <a:rPr lang="en-US" dirty="0"/>
            <a:t>TCS food prepared onsite and held in refrigerator for more than 24 hours must be marked with date of preparation or discard date. </a:t>
          </a:r>
        </a:p>
      </dgm:t>
    </dgm:pt>
    <dgm:pt modelId="{4489B5B4-6E38-4FF0-884B-5167F5EDC880}" type="parTrans" cxnId="{F6BED7CD-0945-49E7-BADE-49DC0708DF5C}">
      <dgm:prSet/>
      <dgm:spPr/>
      <dgm:t>
        <a:bodyPr/>
        <a:lstStyle/>
        <a:p>
          <a:endParaRPr lang="en-US"/>
        </a:p>
      </dgm:t>
    </dgm:pt>
    <dgm:pt modelId="{74858D86-5DCD-4F5E-AAA9-06FB410E47DD}" type="sibTrans" cxnId="{F6BED7CD-0945-49E7-BADE-49DC0708DF5C}">
      <dgm:prSet/>
      <dgm:spPr/>
      <dgm:t>
        <a:bodyPr/>
        <a:lstStyle/>
        <a:p>
          <a:endParaRPr lang="en-US"/>
        </a:p>
      </dgm:t>
    </dgm:pt>
    <dgm:pt modelId="{3E4EF12A-0FA7-4467-838D-C1FA54F4C840}">
      <dgm:prSet/>
      <dgm:spPr/>
      <dgm:t>
        <a:bodyPr/>
        <a:lstStyle/>
        <a:p>
          <a:r>
            <a:rPr lang="en-US" dirty="0"/>
            <a:t>If Ready to Eat TCS food is stored at 41F or less, then food may be held for up to 7 days. </a:t>
          </a:r>
        </a:p>
      </dgm:t>
    </dgm:pt>
    <dgm:pt modelId="{9A1E00A1-9273-4CDA-AA9D-59CAD2B0A59E}" type="parTrans" cxnId="{AA9FF280-51CB-4DFA-8A62-699A7DB02F5B}">
      <dgm:prSet/>
      <dgm:spPr/>
      <dgm:t>
        <a:bodyPr/>
        <a:lstStyle/>
        <a:p>
          <a:endParaRPr lang="en-US"/>
        </a:p>
      </dgm:t>
    </dgm:pt>
    <dgm:pt modelId="{50EDCFA9-E8E7-4542-B893-BA9ED11EFD98}" type="sibTrans" cxnId="{AA9FF280-51CB-4DFA-8A62-699A7DB02F5B}">
      <dgm:prSet/>
      <dgm:spPr/>
      <dgm:t>
        <a:bodyPr/>
        <a:lstStyle/>
        <a:p>
          <a:endParaRPr lang="en-US"/>
        </a:p>
      </dgm:t>
    </dgm:pt>
    <dgm:pt modelId="{A99EC727-54E3-4357-B584-3A5E3E30C217}" type="pres">
      <dgm:prSet presAssocID="{D8520901-C69D-4660-BEC8-ADA5E97BD616}" presName="root" presStyleCnt="0">
        <dgm:presLayoutVars>
          <dgm:dir/>
          <dgm:resizeHandles val="exact"/>
        </dgm:presLayoutVars>
      </dgm:prSet>
      <dgm:spPr/>
    </dgm:pt>
    <dgm:pt modelId="{4295675A-BD05-485D-995F-C19768824A3D}" type="pres">
      <dgm:prSet presAssocID="{349BDB39-CDEA-425F-B8C8-6B941292DB77}" presName="compNode" presStyleCnt="0"/>
      <dgm:spPr/>
    </dgm:pt>
    <dgm:pt modelId="{CAE97BBE-98EC-49A6-AB6B-0B82E6AC365E}" type="pres">
      <dgm:prSet presAssocID="{349BDB39-CDEA-425F-B8C8-6B941292DB77}" presName="iconRect" presStyleLbl="nod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  <a:ln>
          <a:noFill/>
        </a:ln>
      </dgm:spPr>
    </dgm:pt>
    <dgm:pt modelId="{F9FD42E3-408D-49F4-B858-B0FC943261C0}" type="pres">
      <dgm:prSet presAssocID="{349BDB39-CDEA-425F-B8C8-6B941292DB77}" presName="spaceRect" presStyleCnt="0"/>
      <dgm:spPr/>
    </dgm:pt>
    <dgm:pt modelId="{03E5484B-A90B-491F-AA3C-CFE08EA15C34}" type="pres">
      <dgm:prSet presAssocID="{349BDB39-CDEA-425F-B8C8-6B941292DB77}" presName="textRect" presStyleLbl="revTx" presStyleIdx="0" presStyleCnt="2">
        <dgm:presLayoutVars>
          <dgm:chMax val="1"/>
          <dgm:chPref val="1"/>
        </dgm:presLayoutVars>
      </dgm:prSet>
      <dgm:spPr/>
    </dgm:pt>
    <dgm:pt modelId="{0C86BFBE-0DCC-43F4-B530-E2FF2694F194}" type="pres">
      <dgm:prSet presAssocID="{74858D86-5DCD-4F5E-AAA9-06FB410E47DD}" presName="sibTrans" presStyleCnt="0"/>
      <dgm:spPr/>
    </dgm:pt>
    <dgm:pt modelId="{1AF7EE64-3CE8-4E52-8DA8-59527C33EB8A}" type="pres">
      <dgm:prSet presAssocID="{3E4EF12A-0FA7-4467-838D-C1FA54F4C840}" presName="compNode" presStyleCnt="0"/>
      <dgm:spPr/>
    </dgm:pt>
    <dgm:pt modelId="{AEBD672D-E1F5-4FA5-8B56-5C1933E83496}" type="pres">
      <dgm:prSet presAssocID="{3E4EF12A-0FA7-4467-838D-C1FA54F4C840}" presName="iconRect" presStyleLbl="node1" presStyleIdx="1" presStyleCnt="2" custScaleX="88217" custScaleY="94499"/>
      <dgm:spPr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>
          <a:noFill/>
        </a:ln>
      </dgm:spPr>
    </dgm:pt>
    <dgm:pt modelId="{225E0C69-8856-427D-92E9-69ED78E13864}" type="pres">
      <dgm:prSet presAssocID="{3E4EF12A-0FA7-4467-838D-C1FA54F4C840}" presName="spaceRect" presStyleCnt="0"/>
      <dgm:spPr/>
    </dgm:pt>
    <dgm:pt modelId="{D8165C60-D99B-4A28-9010-ADAE92001783}" type="pres">
      <dgm:prSet presAssocID="{3E4EF12A-0FA7-4467-838D-C1FA54F4C84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A9FF280-51CB-4DFA-8A62-699A7DB02F5B}" srcId="{D8520901-C69D-4660-BEC8-ADA5E97BD616}" destId="{3E4EF12A-0FA7-4467-838D-C1FA54F4C840}" srcOrd="1" destOrd="0" parTransId="{9A1E00A1-9273-4CDA-AA9D-59CAD2B0A59E}" sibTransId="{50EDCFA9-E8E7-4542-B893-BA9ED11EFD98}"/>
    <dgm:cxn modelId="{93BDE6A1-4538-4AB8-A1A7-374CE250BA74}" type="presOf" srcId="{349BDB39-CDEA-425F-B8C8-6B941292DB77}" destId="{03E5484B-A90B-491F-AA3C-CFE08EA15C34}" srcOrd="0" destOrd="0" presId="urn:microsoft.com/office/officeart/2018/2/layout/IconLabelList"/>
    <dgm:cxn modelId="{E49D1FB8-87F7-4B22-9E5D-D7AEF6EBD161}" type="presOf" srcId="{3E4EF12A-0FA7-4467-838D-C1FA54F4C840}" destId="{D8165C60-D99B-4A28-9010-ADAE92001783}" srcOrd="0" destOrd="0" presId="urn:microsoft.com/office/officeart/2018/2/layout/IconLabelList"/>
    <dgm:cxn modelId="{F6BED7CD-0945-49E7-BADE-49DC0708DF5C}" srcId="{D8520901-C69D-4660-BEC8-ADA5E97BD616}" destId="{349BDB39-CDEA-425F-B8C8-6B941292DB77}" srcOrd="0" destOrd="0" parTransId="{4489B5B4-6E38-4FF0-884B-5167F5EDC880}" sibTransId="{74858D86-5DCD-4F5E-AAA9-06FB410E47DD}"/>
    <dgm:cxn modelId="{37ACE5CD-03B7-4DDB-81EA-22510F02CCE6}" type="presOf" srcId="{D8520901-C69D-4660-BEC8-ADA5E97BD616}" destId="{A99EC727-54E3-4357-B584-3A5E3E30C217}" srcOrd="0" destOrd="0" presId="urn:microsoft.com/office/officeart/2018/2/layout/IconLabelList"/>
    <dgm:cxn modelId="{C272AA7B-7428-4045-82C9-669A766A08DA}" type="presParOf" srcId="{A99EC727-54E3-4357-B584-3A5E3E30C217}" destId="{4295675A-BD05-485D-995F-C19768824A3D}" srcOrd="0" destOrd="0" presId="urn:microsoft.com/office/officeart/2018/2/layout/IconLabelList"/>
    <dgm:cxn modelId="{CEA1E47C-C715-4314-B767-C5AD16808E8C}" type="presParOf" srcId="{4295675A-BD05-485D-995F-C19768824A3D}" destId="{CAE97BBE-98EC-49A6-AB6B-0B82E6AC365E}" srcOrd="0" destOrd="0" presId="urn:microsoft.com/office/officeart/2018/2/layout/IconLabelList"/>
    <dgm:cxn modelId="{028ECA68-FE0F-4F0C-BCD3-D8793917B5C6}" type="presParOf" srcId="{4295675A-BD05-485D-995F-C19768824A3D}" destId="{F9FD42E3-408D-49F4-B858-B0FC943261C0}" srcOrd="1" destOrd="0" presId="urn:microsoft.com/office/officeart/2018/2/layout/IconLabelList"/>
    <dgm:cxn modelId="{44779B7F-C9CE-4ABC-A4C8-44272B3874DF}" type="presParOf" srcId="{4295675A-BD05-485D-995F-C19768824A3D}" destId="{03E5484B-A90B-491F-AA3C-CFE08EA15C34}" srcOrd="2" destOrd="0" presId="urn:microsoft.com/office/officeart/2018/2/layout/IconLabelList"/>
    <dgm:cxn modelId="{48A7F041-FE0F-4010-B30A-5DF4523A3B31}" type="presParOf" srcId="{A99EC727-54E3-4357-B584-3A5E3E30C217}" destId="{0C86BFBE-0DCC-43F4-B530-E2FF2694F194}" srcOrd="1" destOrd="0" presId="urn:microsoft.com/office/officeart/2018/2/layout/IconLabelList"/>
    <dgm:cxn modelId="{8820C076-4868-4CD4-B0C0-74421051A614}" type="presParOf" srcId="{A99EC727-54E3-4357-B584-3A5E3E30C217}" destId="{1AF7EE64-3CE8-4E52-8DA8-59527C33EB8A}" srcOrd="2" destOrd="0" presId="urn:microsoft.com/office/officeart/2018/2/layout/IconLabelList"/>
    <dgm:cxn modelId="{96C42BFB-085D-4742-A510-2DEC8351D7C8}" type="presParOf" srcId="{1AF7EE64-3CE8-4E52-8DA8-59527C33EB8A}" destId="{AEBD672D-E1F5-4FA5-8B56-5C1933E83496}" srcOrd="0" destOrd="0" presId="urn:microsoft.com/office/officeart/2018/2/layout/IconLabelList"/>
    <dgm:cxn modelId="{7B729F60-69F4-481A-9986-1B8E9A44F2DA}" type="presParOf" srcId="{1AF7EE64-3CE8-4E52-8DA8-59527C33EB8A}" destId="{225E0C69-8856-427D-92E9-69ED78E13864}" srcOrd="1" destOrd="0" presId="urn:microsoft.com/office/officeart/2018/2/layout/IconLabelList"/>
    <dgm:cxn modelId="{6984A2DD-A8ED-4D22-81D8-A0A28FDC5F7C}" type="presParOf" srcId="{1AF7EE64-3CE8-4E52-8DA8-59527C33EB8A}" destId="{D8165C60-D99B-4A28-9010-ADAE9200178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9E6FF4-EE61-4F28-966B-EB76D968D63C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632D7147-5158-423B-BEE0-1101526E4D42}">
      <dgm:prSet/>
      <dgm:spPr/>
      <dgm:t>
        <a:bodyPr/>
        <a:lstStyle/>
        <a:p>
          <a:r>
            <a:rPr lang="en-US"/>
            <a:t>Store</a:t>
          </a:r>
        </a:p>
      </dgm:t>
    </dgm:pt>
    <dgm:pt modelId="{323669A0-FCE1-4E89-8EE8-D048AD026B41}" type="parTrans" cxnId="{5998F428-5166-4264-857F-634BC0D0DD0E}">
      <dgm:prSet/>
      <dgm:spPr/>
      <dgm:t>
        <a:bodyPr/>
        <a:lstStyle/>
        <a:p>
          <a:endParaRPr lang="en-US"/>
        </a:p>
      </dgm:t>
    </dgm:pt>
    <dgm:pt modelId="{C7DF3299-60B7-4E1A-A397-B88A82C32BA6}" type="sibTrans" cxnId="{5998F428-5166-4264-857F-634BC0D0DD0E}">
      <dgm:prSet/>
      <dgm:spPr/>
      <dgm:t>
        <a:bodyPr/>
        <a:lstStyle/>
        <a:p>
          <a:endParaRPr lang="en-US"/>
        </a:p>
      </dgm:t>
    </dgm:pt>
    <dgm:pt modelId="{6FD2AABF-08E1-4625-A4CC-9C89FD2A8407}">
      <dgm:prSet/>
      <dgm:spPr/>
      <dgm:t>
        <a:bodyPr/>
        <a:lstStyle/>
        <a:p>
          <a:r>
            <a:rPr lang="en-US"/>
            <a:t>Store supplies and chemical away from food, dishes, utensils, linens and single use items. </a:t>
          </a:r>
        </a:p>
      </dgm:t>
    </dgm:pt>
    <dgm:pt modelId="{2FFD2D77-A538-46DD-B10F-4EB26A539426}" type="parTrans" cxnId="{8D1084CB-FC1C-4BE4-8F7A-60CAAA894572}">
      <dgm:prSet/>
      <dgm:spPr/>
      <dgm:t>
        <a:bodyPr/>
        <a:lstStyle/>
        <a:p>
          <a:endParaRPr lang="en-US"/>
        </a:p>
      </dgm:t>
    </dgm:pt>
    <dgm:pt modelId="{A2BC70B8-23E3-4EFB-AD7D-719D9AFA791F}" type="sibTrans" cxnId="{8D1084CB-FC1C-4BE4-8F7A-60CAAA894572}">
      <dgm:prSet/>
      <dgm:spPr/>
      <dgm:t>
        <a:bodyPr/>
        <a:lstStyle/>
        <a:p>
          <a:endParaRPr lang="en-US"/>
        </a:p>
      </dgm:t>
    </dgm:pt>
    <dgm:pt modelId="{751E9581-B7A7-4D99-996C-70CC490BE8E2}">
      <dgm:prSet/>
      <dgm:spPr/>
      <dgm:t>
        <a:bodyPr/>
        <a:lstStyle/>
        <a:p>
          <a:r>
            <a:rPr lang="en-US"/>
            <a:t>Store</a:t>
          </a:r>
        </a:p>
      </dgm:t>
    </dgm:pt>
    <dgm:pt modelId="{10FB552D-96D7-471A-BA3A-A081A3CB0AEE}" type="parTrans" cxnId="{1986DAF1-7ED9-4A75-9CBE-903580595059}">
      <dgm:prSet/>
      <dgm:spPr/>
      <dgm:t>
        <a:bodyPr/>
        <a:lstStyle/>
        <a:p>
          <a:endParaRPr lang="en-US"/>
        </a:p>
      </dgm:t>
    </dgm:pt>
    <dgm:pt modelId="{EC289441-195E-4C65-9451-352825372922}" type="sibTrans" cxnId="{1986DAF1-7ED9-4A75-9CBE-903580595059}">
      <dgm:prSet/>
      <dgm:spPr/>
      <dgm:t>
        <a:bodyPr/>
        <a:lstStyle/>
        <a:p>
          <a:endParaRPr lang="en-US"/>
        </a:p>
      </dgm:t>
    </dgm:pt>
    <dgm:pt modelId="{A3C9C276-927C-4E78-BCBC-8376C2D8BDF9}">
      <dgm:prSet/>
      <dgm:spPr/>
      <dgm:t>
        <a:bodyPr/>
        <a:lstStyle/>
        <a:p>
          <a:r>
            <a:rPr lang="en-US"/>
            <a:t>Store all items off floor at least 6”</a:t>
          </a:r>
        </a:p>
      </dgm:t>
    </dgm:pt>
    <dgm:pt modelId="{6090726E-F436-41B6-B8AD-E1E9DD7ACEF6}" type="parTrans" cxnId="{083FA9A7-F3E8-4FC8-8AEF-B592B72A3B5E}">
      <dgm:prSet/>
      <dgm:spPr/>
      <dgm:t>
        <a:bodyPr/>
        <a:lstStyle/>
        <a:p>
          <a:endParaRPr lang="en-US"/>
        </a:p>
      </dgm:t>
    </dgm:pt>
    <dgm:pt modelId="{0BAB1E07-3891-4849-8E5F-89489DB9B7F6}" type="sibTrans" cxnId="{083FA9A7-F3E8-4FC8-8AEF-B592B72A3B5E}">
      <dgm:prSet/>
      <dgm:spPr/>
      <dgm:t>
        <a:bodyPr/>
        <a:lstStyle/>
        <a:p>
          <a:endParaRPr lang="en-US"/>
        </a:p>
      </dgm:t>
    </dgm:pt>
    <dgm:pt modelId="{3D9F55BF-5E59-4F17-BEE5-B1F9F4CE138A}">
      <dgm:prSet/>
      <dgm:spPr/>
      <dgm:t>
        <a:bodyPr/>
        <a:lstStyle/>
        <a:p>
          <a:r>
            <a:rPr lang="en-US"/>
            <a:t>Keep</a:t>
          </a:r>
        </a:p>
      </dgm:t>
    </dgm:pt>
    <dgm:pt modelId="{7BF367ED-D69C-4555-AAF2-8AFD9C6EE5D5}" type="parTrans" cxnId="{7BCD3468-D918-4354-90E3-520985041E26}">
      <dgm:prSet/>
      <dgm:spPr/>
      <dgm:t>
        <a:bodyPr/>
        <a:lstStyle/>
        <a:p>
          <a:endParaRPr lang="en-US"/>
        </a:p>
      </dgm:t>
    </dgm:pt>
    <dgm:pt modelId="{CBDB7003-7F14-4B18-9C74-E85C90959C7C}" type="sibTrans" cxnId="{7BCD3468-D918-4354-90E3-520985041E26}">
      <dgm:prSet/>
      <dgm:spPr/>
      <dgm:t>
        <a:bodyPr/>
        <a:lstStyle/>
        <a:p>
          <a:endParaRPr lang="en-US"/>
        </a:p>
      </dgm:t>
    </dgm:pt>
    <dgm:pt modelId="{4C4F18E1-0660-4EF4-831C-38E66E6B8685}">
      <dgm:prSet/>
      <dgm:spPr/>
      <dgm:t>
        <a:bodyPr/>
        <a:lstStyle/>
        <a:p>
          <a:r>
            <a:rPr lang="en-US"/>
            <a:t>Keep cleaning supplies in original container</a:t>
          </a:r>
        </a:p>
      </dgm:t>
    </dgm:pt>
    <dgm:pt modelId="{232AFC1F-6658-4B73-8F9C-312D983F1E0F}" type="parTrans" cxnId="{6232F9A2-AE09-4AA2-8D7F-17A753A66731}">
      <dgm:prSet/>
      <dgm:spPr/>
      <dgm:t>
        <a:bodyPr/>
        <a:lstStyle/>
        <a:p>
          <a:endParaRPr lang="en-US"/>
        </a:p>
      </dgm:t>
    </dgm:pt>
    <dgm:pt modelId="{344F19DE-21FB-4C33-BB45-C998D4BA0E9E}" type="sibTrans" cxnId="{6232F9A2-AE09-4AA2-8D7F-17A753A66731}">
      <dgm:prSet/>
      <dgm:spPr/>
      <dgm:t>
        <a:bodyPr/>
        <a:lstStyle/>
        <a:p>
          <a:endParaRPr lang="en-US"/>
        </a:p>
      </dgm:t>
    </dgm:pt>
    <dgm:pt modelId="{AB0ABCE9-036D-4AE2-B1E5-01501C049C95}">
      <dgm:prSet/>
      <dgm:spPr/>
      <dgm:t>
        <a:bodyPr/>
        <a:lstStyle/>
        <a:p>
          <a:r>
            <a:rPr lang="en-US"/>
            <a:t>Label</a:t>
          </a:r>
        </a:p>
      </dgm:t>
    </dgm:pt>
    <dgm:pt modelId="{9E60F685-289D-44E7-94C5-5A47BCABA546}" type="parTrans" cxnId="{D57A3552-D08F-4BDE-8487-350C4400FCFE}">
      <dgm:prSet/>
      <dgm:spPr/>
      <dgm:t>
        <a:bodyPr/>
        <a:lstStyle/>
        <a:p>
          <a:endParaRPr lang="en-US"/>
        </a:p>
      </dgm:t>
    </dgm:pt>
    <dgm:pt modelId="{47D14C2A-0360-4C8A-987F-106E059C929B}" type="sibTrans" cxnId="{D57A3552-D08F-4BDE-8487-350C4400FCFE}">
      <dgm:prSet/>
      <dgm:spPr/>
      <dgm:t>
        <a:bodyPr/>
        <a:lstStyle/>
        <a:p>
          <a:endParaRPr lang="en-US"/>
        </a:p>
      </dgm:t>
    </dgm:pt>
    <dgm:pt modelId="{86D1D545-4EA9-4571-8D00-32B9192936BE}">
      <dgm:prSet/>
      <dgm:spPr/>
      <dgm:t>
        <a:bodyPr/>
        <a:lstStyle/>
        <a:p>
          <a:r>
            <a:rPr lang="en-US"/>
            <a:t>Label all chemicals </a:t>
          </a:r>
        </a:p>
      </dgm:t>
    </dgm:pt>
    <dgm:pt modelId="{E0542687-72F4-409B-8D64-F8A577EBBDDB}" type="parTrans" cxnId="{39A35DE8-17DC-4708-ADD9-E79C8494E07D}">
      <dgm:prSet/>
      <dgm:spPr/>
      <dgm:t>
        <a:bodyPr/>
        <a:lstStyle/>
        <a:p>
          <a:endParaRPr lang="en-US"/>
        </a:p>
      </dgm:t>
    </dgm:pt>
    <dgm:pt modelId="{4BC7795E-F718-4772-AE1D-53240768399B}" type="sibTrans" cxnId="{39A35DE8-17DC-4708-ADD9-E79C8494E07D}">
      <dgm:prSet/>
      <dgm:spPr/>
      <dgm:t>
        <a:bodyPr/>
        <a:lstStyle/>
        <a:p>
          <a:endParaRPr lang="en-US"/>
        </a:p>
      </dgm:t>
    </dgm:pt>
    <dgm:pt modelId="{4CE681DD-0199-40A2-9AB2-C1A684FE6465}">
      <dgm:prSet/>
      <dgm:spPr/>
      <dgm:t>
        <a:bodyPr/>
        <a:lstStyle/>
        <a:p>
          <a:r>
            <a:rPr lang="en-US"/>
            <a:t>Keep</a:t>
          </a:r>
        </a:p>
      </dgm:t>
    </dgm:pt>
    <dgm:pt modelId="{24D2633C-2713-437C-A19D-A73BD3F1E0D6}" type="parTrans" cxnId="{2963F8D8-3A7C-4688-A8B8-BADD17970158}">
      <dgm:prSet/>
      <dgm:spPr/>
      <dgm:t>
        <a:bodyPr/>
        <a:lstStyle/>
        <a:p>
          <a:endParaRPr lang="en-US"/>
        </a:p>
      </dgm:t>
    </dgm:pt>
    <dgm:pt modelId="{02300157-1448-4411-8F3C-4A435025D751}" type="sibTrans" cxnId="{2963F8D8-3A7C-4688-A8B8-BADD17970158}">
      <dgm:prSet/>
      <dgm:spPr/>
      <dgm:t>
        <a:bodyPr/>
        <a:lstStyle/>
        <a:p>
          <a:endParaRPr lang="en-US"/>
        </a:p>
      </dgm:t>
    </dgm:pt>
    <dgm:pt modelId="{DFAF1525-BB30-4EE9-8840-471D236EC0BF}">
      <dgm:prSet/>
      <dgm:spPr/>
      <dgm:t>
        <a:bodyPr/>
        <a:lstStyle/>
        <a:p>
          <a:r>
            <a:rPr lang="en-US"/>
            <a:t>Keep SDS sheets for all chemicals </a:t>
          </a:r>
        </a:p>
      </dgm:t>
    </dgm:pt>
    <dgm:pt modelId="{543E1558-64B4-456E-9261-4273927C8D3E}" type="parTrans" cxnId="{98A213E7-8077-4E85-B5A0-C9A9120F8D86}">
      <dgm:prSet/>
      <dgm:spPr/>
      <dgm:t>
        <a:bodyPr/>
        <a:lstStyle/>
        <a:p>
          <a:endParaRPr lang="en-US"/>
        </a:p>
      </dgm:t>
    </dgm:pt>
    <dgm:pt modelId="{79B90F05-D2BF-40DC-BD30-BE6DB1C9EDFB}" type="sibTrans" cxnId="{98A213E7-8077-4E85-B5A0-C9A9120F8D86}">
      <dgm:prSet/>
      <dgm:spPr/>
      <dgm:t>
        <a:bodyPr/>
        <a:lstStyle/>
        <a:p>
          <a:endParaRPr lang="en-US"/>
        </a:p>
      </dgm:t>
    </dgm:pt>
    <dgm:pt modelId="{4B904DD9-614C-4B3B-8C2E-D538B69A4A4B}" type="pres">
      <dgm:prSet presAssocID="{159E6FF4-EE61-4F28-966B-EB76D968D63C}" presName="Name0" presStyleCnt="0">
        <dgm:presLayoutVars>
          <dgm:dir/>
          <dgm:animLvl val="lvl"/>
          <dgm:resizeHandles val="exact"/>
        </dgm:presLayoutVars>
      </dgm:prSet>
      <dgm:spPr/>
    </dgm:pt>
    <dgm:pt modelId="{077385D2-0CA9-4BD9-A16C-C1E18B065A66}" type="pres">
      <dgm:prSet presAssocID="{632D7147-5158-423B-BEE0-1101526E4D42}" presName="composite" presStyleCnt="0"/>
      <dgm:spPr/>
    </dgm:pt>
    <dgm:pt modelId="{B4375691-51CF-43BD-AE5B-E6EE28B507E4}" type="pres">
      <dgm:prSet presAssocID="{632D7147-5158-423B-BEE0-1101526E4D42}" presName="parTx" presStyleLbl="alignNode1" presStyleIdx="0" presStyleCnt="5">
        <dgm:presLayoutVars>
          <dgm:chMax val="0"/>
          <dgm:chPref val="0"/>
        </dgm:presLayoutVars>
      </dgm:prSet>
      <dgm:spPr/>
    </dgm:pt>
    <dgm:pt modelId="{CC9369C4-FA75-4B46-84F6-2FC2B16ECCC2}" type="pres">
      <dgm:prSet presAssocID="{632D7147-5158-423B-BEE0-1101526E4D42}" presName="desTx" presStyleLbl="alignAccFollowNode1" presStyleIdx="0" presStyleCnt="5">
        <dgm:presLayoutVars/>
      </dgm:prSet>
      <dgm:spPr/>
    </dgm:pt>
    <dgm:pt modelId="{0DC085C2-1769-47ED-9AFE-4A20986B715D}" type="pres">
      <dgm:prSet presAssocID="{C7DF3299-60B7-4E1A-A397-B88A82C32BA6}" presName="space" presStyleCnt="0"/>
      <dgm:spPr/>
    </dgm:pt>
    <dgm:pt modelId="{848861F3-8B4D-475C-B94D-495585F51E88}" type="pres">
      <dgm:prSet presAssocID="{751E9581-B7A7-4D99-996C-70CC490BE8E2}" presName="composite" presStyleCnt="0"/>
      <dgm:spPr/>
    </dgm:pt>
    <dgm:pt modelId="{2A0BBD61-6787-43AE-8C61-601231DC4D4B}" type="pres">
      <dgm:prSet presAssocID="{751E9581-B7A7-4D99-996C-70CC490BE8E2}" presName="parTx" presStyleLbl="alignNode1" presStyleIdx="1" presStyleCnt="5">
        <dgm:presLayoutVars>
          <dgm:chMax val="0"/>
          <dgm:chPref val="0"/>
        </dgm:presLayoutVars>
      </dgm:prSet>
      <dgm:spPr/>
    </dgm:pt>
    <dgm:pt modelId="{88C96888-6D40-4578-BC37-74A6EABB736F}" type="pres">
      <dgm:prSet presAssocID="{751E9581-B7A7-4D99-996C-70CC490BE8E2}" presName="desTx" presStyleLbl="alignAccFollowNode1" presStyleIdx="1" presStyleCnt="5">
        <dgm:presLayoutVars/>
      </dgm:prSet>
      <dgm:spPr/>
    </dgm:pt>
    <dgm:pt modelId="{28F9EA10-66DC-4654-9F88-3CCB54523AA6}" type="pres">
      <dgm:prSet presAssocID="{EC289441-195E-4C65-9451-352825372922}" presName="space" presStyleCnt="0"/>
      <dgm:spPr/>
    </dgm:pt>
    <dgm:pt modelId="{1907C851-7D11-4A8E-A1EA-ABD4D1C7DED6}" type="pres">
      <dgm:prSet presAssocID="{3D9F55BF-5E59-4F17-BEE5-B1F9F4CE138A}" presName="composite" presStyleCnt="0"/>
      <dgm:spPr/>
    </dgm:pt>
    <dgm:pt modelId="{A52280EA-E5FA-4A01-9A3F-9AD8A6AC544F}" type="pres">
      <dgm:prSet presAssocID="{3D9F55BF-5E59-4F17-BEE5-B1F9F4CE138A}" presName="parTx" presStyleLbl="alignNode1" presStyleIdx="2" presStyleCnt="5">
        <dgm:presLayoutVars>
          <dgm:chMax val="0"/>
          <dgm:chPref val="0"/>
        </dgm:presLayoutVars>
      </dgm:prSet>
      <dgm:spPr/>
    </dgm:pt>
    <dgm:pt modelId="{9434934E-C979-429B-87B2-68B37894FB5B}" type="pres">
      <dgm:prSet presAssocID="{3D9F55BF-5E59-4F17-BEE5-B1F9F4CE138A}" presName="desTx" presStyleLbl="alignAccFollowNode1" presStyleIdx="2" presStyleCnt="5">
        <dgm:presLayoutVars/>
      </dgm:prSet>
      <dgm:spPr/>
    </dgm:pt>
    <dgm:pt modelId="{22634B48-5C87-4E61-9A39-430839B93773}" type="pres">
      <dgm:prSet presAssocID="{CBDB7003-7F14-4B18-9C74-E85C90959C7C}" presName="space" presStyleCnt="0"/>
      <dgm:spPr/>
    </dgm:pt>
    <dgm:pt modelId="{6D8D642C-082B-482F-B107-612BDA73B061}" type="pres">
      <dgm:prSet presAssocID="{AB0ABCE9-036D-4AE2-B1E5-01501C049C95}" presName="composite" presStyleCnt="0"/>
      <dgm:spPr/>
    </dgm:pt>
    <dgm:pt modelId="{24F83A27-84DC-4F3A-857B-5764B0FF677E}" type="pres">
      <dgm:prSet presAssocID="{AB0ABCE9-036D-4AE2-B1E5-01501C049C95}" presName="parTx" presStyleLbl="alignNode1" presStyleIdx="3" presStyleCnt="5">
        <dgm:presLayoutVars>
          <dgm:chMax val="0"/>
          <dgm:chPref val="0"/>
        </dgm:presLayoutVars>
      </dgm:prSet>
      <dgm:spPr/>
    </dgm:pt>
    <dgm:pt modelId="{1405F9DC-B949-4CBD-8DA9-6316CEECF9A4}" type="pres">
      <dgm:prSet presAssocID="{AB0ABCE9-036D-4AE2-B1E5-01501C049C95}" presName="desTx" presStyleLbl="alignAccFollowNode1" presStyleIdx="3" presStyleCnt="5">
        <dgm:presLayoutVars/>
      </dgm:prSet>
      <dgm:spPr/>
    </dgm:pt>
    <dgm:pt modelId="{3AC4F0B6-864C-416E-AAC7-082BFB2C84A2}" type="pres">
      <dgm:prSet presAssocID="{47D14C2A-0360-4C8A-987F-106E059C929B}" presName="space" presStyleCnt="0"/>
      <dgm:spPr/>
    </dgm:pt>
    <dgm:pt modelId="{E2DA3717-73CA-4780-B200-1D008D3F896D}" type="pres">
      <dgm:prSet presAssocID="{4CE681DD-0199-40A2-9AB2-C1A684FE6465}" presName="composite" presStyleCnt="0"/>
      <dgm:spPr/>
    </dgm:pt>
    <dgm:pt modelId="{F28CC257-B5CB-4D65-9AD9-F3F6DFA0ABA7}" type="pres">
      <dgm:prSet presAssocID="{4CE681DD-0199-40A2-9AB2-C1A684FE6465}" presName="parTx" presStyleLbl="alignNode1" presStyleIdx="4" presStyleCnt="5">
        <dgm:presLayoutVars>
          <dgm:chMax val="0"/>
          <dgm:chPref val="0"/>
        </dgm:presLayoutVars>
      </dgm:prSet>
      <dgm:spPr/>
    </dgm:pt>
    <dgm:pt modelId="{F1DD37F5-8683-46B4-91E9-EDC044A08D4C}" type="pres">
      <dgm:prSet presAssocID="{4CE681DD-0199-40A2-9AB2-C1A684FE6465}" presName="desTx" presStyleLbl="alignAccFollowNode1" presStyleIdx="4" presStyleCnt="5">
        <dgm:presLayoutVars/>
      </dgm:prSet>
      <dgm:spPr/>
    </dgm:pt>
  </dgm:ptLst>
  <dgm:cxnLst>
    <dgm:cxn modelId="{EEBF5F0F-86A3-46DF-890E-DBA63E37DEBF}" type="presOf" srcId="{6FD2AABF-08E1-4625-A4CC-9C89FD2A8407}" destId="{CC9369C4-FA75-4B46-84F6-2FC2B16ECCC2}" srcOrd="0" destOrd="0" presId="urn:microsoft.com/office/officeart/2016/7/layout/HorizontalActionList"/>
    <dgm:cxn modelId="{507DE528-DFA7-41F8-9DA8-BE76E36DF275}" type="presOf" srcId="{AB0ABCE9-036D-4AE2-B1E5-01501C049C95}" destId="{24F83A27-84DC-4F3A-857B-5764B0FF677E}" srcOrd="0" destOrd="0" presId="urn:microsoft.com/office/officeart/2016/7/layout/HorizontalActionList"/>
    <dgm:cxn modelId="{5998F428-5166-4264-857F-634BC0D0DD0E}" srcId="{159E6FF4-EE61-4F28-966B-EB76D968D63C}" destId="{632D7147-5158-423B-BEE0-1101526E4D42}" srcOrd="0" destOrd="0" parTransId="{323669A0-FCE1-4E89-8EE8-D048AD026B41}" sibTransId="{C7DF3299-60B7-4E1A-A397-B88A82C32BA6}"/>
    <dgm:cxn modelId="{35E4A23F-775B-4A74-BD58-2C995538FB2B}" type="presOf" srcId="{4CE681DD-0199-40A2-9AB2-C1A684FE6465}" destId="{F28CC257-B5CB-4D65-9AD9-F3F6DFA0ABA7}" srcOrd="0" destOrd="0" presId="urn:microsoft.com/office/officeart/2016/7/layout/HorizontalActionList"/>
    <dgm:cxn modelId="{CB1E1A5C-BD63-4474-BF3D-700C1E9E89B5}" type="presOf" srcId="{86D1D545-4EA9-4571-8D00-32B9192936BE}" destId="{1405F9DC-B949-4CBD-8DA9-6316CEECF9A4}" srcOrd="0" destOrd="0" presId="urn:microsoft.com/office/officeart/2016/7/layout/HorizontalActionList"/>
    <dgm:cxn modelId="{7BCD3468-D918-4354-90E3-520985041E26}" srcId="{159E6FF4-EE61-4F28-966B-EB76D968D63C}" destId="{3D9F55BF-5E59-4F17-BEE5-B1F9F4CE138A}" srcOrd="2" destOrd="0" parTransId="{7BF367ED-D69C-4555-AAF2-8AFD9C6EE5D5}" sibTransId="{CBDB7003-7F14-4B18-9C74-E85C90959C7C}"/>
    <dgm:cxn modelId="{EE5D0E4B-6E6F-464F-A5B1-3D83F81B0A16}" type="presOf" srcId="{4C4F18E1-0660-4EF4-831C-38E66E6B8685}" destId="{9434934E-C979-429B-87B2-68B37894FB5B}" srcOrd="0" destOrd="0" presId="urn:microsoft.com/office/officeart/2016/7/layout/HorizontalActionList"/>
    <dgm:cxn modelId="{D57A3552-D08F-4BDE-8487-350C4400FCFE}" srcId="{159E6FF4-EE61-4F28-966B-EB76D968D63C}" destId="{AB0ABCE9-036D-4AE2-B1E5-01501C049C95}" srcOrd="3" destOrd="0" parTransId="{9E60F685-289D-44E7-94C5-5A47BCABA546}" sibTransId="{47D14C2A-0360-4C8A-987F-106E059C929B}"/>
    <dgm:cxn modelId="{F3CCA689-EC3E-4657-9FB2-28346E81137E}" type="presOf" srcId="{A3C9C276-927C-4E78-BCBC-8376C2D8BDF9}" destId="{88C96888-6D40-4578-BC37-74A6EABB736F}" srcOrd="0" destOrd="0" presId="urn:microsoft.com/office/officeart/2016/7/layout/HorizontalActionList"/>
    <dgm:cxn modelId="{6B7ACC93-BCE2-493D-807D-C567AF177ADB}" type="presOf" srcId="{632D7147-5158-423B-BEE0-1101526E4D42}" destId="{B4375691-51CF-43BD-AE5B-E6EE28B507E4}" srcOrd="0" destOrd="0" presId="urn:microsoft.com/office/officeart/2016/7/layout/HorizontalActionList"/>
    <dgm:cxn modelId="{1E09DC93-EE34-4BBE-AD4F-F319EF8A091E}" type="presOf" srcId="{751E9581-B7A7-4D99-996C-70CC490BE8E2}" destId="{2A0BBD61-6787-43AE-8C61-601231DC4D4B}" srcOrd="0" destOrd="0" presId="urn:microsoft.com/office/officeart/2016/7/layout/HorizontalActionList"/>
    <dgm:cxn modelId="{6232F9A2-AE09-4AA2-8D7F-17A753A66731}" srcId="{3D9F55BF-5E59-4F17-BEE5-B1F9F4CE138A}" destId="{4C4F18E1-0660-4EF4-831C-38E66E6B8685}" srcOrd="0" destOrd="0" parTransId="{232AFC1F-6658-4B73-8F9C-312D983F1E0F}" sibTransId="{344F19DE-21FB-4C33-BB45-C998D4BA0E9E}"/>
    <dgm:cxn modelId="{083FA9A7-F3E8-4FC8-8AEF-B592B72A3B5E}" srcId="{751E9581-B7A7-4D99-996C-70CC490BE8E2}" destId="{A3C9C276-927C-4E78-BCBC-8376C2D8BDF9}" srcOrd="0" destOrd="0" parTransId="{6090726E-F436-41B6-B8AD-E1E9DD7ACEF6}" sibTransId="{0BAB1E07-3891-4849-8E5F-89489DB9B7F6}"/>
    <dgm:cxn modelId="{8D1084CB-FC1C-4BE4-8F7A-60CAAA894572}" srcId="{632D7147-5158-423B-BEE0-1101526E4D42}" destId="{6FD2AABF-08E1-4625-A4CC-9C89FD2A8407}" srcOrd="0" destOrd="0" parTransId="{2FFD2D77-A538-46DD-B10F-4EB26A539426}" sibTransId="{A2BC70B8-23E3-4EFB-AD7D-719D9AFA791F}"/>
    <dgm:cxn modelId="{2963F8D8-3A7C-4688-A8B8-BADD17970158}" srcId="{159E6FF4-EE61-4F28-966B-EB76D968D63C}" destId="{4CE681DD-0199-40A2-9AB2-C1A684FE6465}" srcOrd="4" destOrd="0" parTransId="{24D2633C-2713-437C-A19D-A73BD3F1E0D6}" sibTransId="{02300157-1448-4411-8F3C-4A435025D751}"/>
    <dgm:cxn modelId="{08A3B3D9-0590-4967-AE95-5F5030BD7E19}" type="presOf" srcId="{159E6FF4-EE61-4F28-966B-EB76D968D63C}" destId="{4B904DD9-614C-4B3B-8C2E-D538B69A4A4B}" srcOrd="0" destOrd="0" presId="urn:microsoft.com/office/officeart/2016/7/layout/HorizontalActionList"/>
    <dgm:cxn modelId="{FC41EBE0-EADC-42ED-95F2-B6C386DDAFAB}" type="presOf" srcId="{DFAF1525-BB30-4EE9-8840-471D236EC0BF}" destId="{F1DD37F5-8683-46B4-91E9-EDC044A08D4C}" srcOrd="0" destOrd="0" presId="urn:microsoft.com/office/officeart/2016/7/layout/HorizontalActionList"/>
    <dgm:cxn modelId="{98A213E7-8077-4E85-B5A0-C9A9120F8D86}" srcId="{4CE681DD-0199-40A2-9AB2-C1A684FE6465}" destId="{DFAF1525-BB30-4EE9-8840-471D236EC0BF}" srcOrd="0" destOrd="0" parTransId="{543E1558-64B4-456E-9261-4273927C8D3E}" sibTransId="{79B90F05-D2BF-40DC-BD30-BE6DB1C9EDFB}"/>
    <dgm:cxn modelId="{39A35DE8-17DC-4708-ADD9-E79C8494E07D}" srcId="{AB0ABCE9-036D-4AE2-B1E5-01501C049C95}" destId="{86D1D545-4EA9-4571-8D00-32B9192936BE}" srcOrd="0" destOrd="0" parTransId="{E0542687-72F4-409B-8D64-F8A577EBBDDB}" sibTransId="{4BC7795E-F718-4772-AE1D-53240768399B}"/>
    <dgm:cxn modelId="{B10DA2EE-E6F0-4E5E-A1DD-627BFF0CAEE0}" type="presOf" srcId="{3D9F55BF-5E59-4F17-BEE5-B1F9F4CE138A}" destId="{A52280EA-E5FA-4A01-9A3F-9AD8A6AC544F}" srcOrd="0" destOrd="0" presId="urn:microsoft.com/office/officeart/2016/7/layout/HorizontalActionList"/>
    <dgm:cxn modelId="{1986DAF1-7ED9-4A75-9CBE-903580595059}" srcId="{159E6FF4-EE61-4F28-966B-EB76D968D63C}" destId="{751E9581-B7A7-4D99-996C-70CC490BE8E2}" srcOrd="1" destOrd="0" parTransId="{10FB552D-96D7-471A-BA3A-A081A3CB0AEE}" sibTransId="{EC289441-195E-4C65-9451-352825372922}"/>
    <dgm:cxn modelId="{2EE0D3DF-7234-45EE-ADFC-A930ADBA00DE}" type="presParOf" srcId="{4B904DD9-614C-4B3B-8C2E-D538B69A4A4B}" destId="{077385D2-0CA9-4BD9-A16C-C1E18B065A66}" srcOrd="0" destOrd="0" presId="urn:microsoft.com/office/officeart/2016/7/layout/HorizontalActionList"/>
    <dgm:cxn modelId="{20FF582A-0AA1-465A-8242-472A88D40F10}" type="presParOf" srcId="{077385D2-0CA9-4BD9-A16C-C1E18B065A66}" destId="{B4375691-51CF-43BD-AE5B-E6EE28B507E4}" srcOrd="0" destOrd="0" presId="urn:microsoft.com/office/officeart/2016/7/layout/HorizontalActionList"/>
    <dgm:cxn modelId="{1C520675-C28C-464F-87F4-F04C18F35BA1}" type="presParOf" srcId="{077385D2-0CA9-4BD9-A16C-C1E18B065A66}" destId="{CC9369C4-FA75-4B46-84F6-2FC2B16ECCC2}" srcOrd="1" destOrd="0" presId="urn:microsoft.com/office/officeart/2016/7/layout/HorizontalActionList"/>
    <dgm:cxn modelId="{C60F432A-0CDC-4487-98D7-CF47CD490E56}" type="presParOf" srcId="{4B904DD9-614C-4B3B-8C2E-D538B69A4A4B}" destId="{0DC085C2-1769-47ED-9AFE-4A20986B715D}" srcOrd="1" destOrd="0" presId="urn:microsoft.com/office/officeart/2016/7/layout/HorizontalActionList"/>
    <dgm:cxn modelId="{7C62B9BB-CF68-4E59-BEB9-9095D95E2498}" type="presParOf" srcId="{4B904DD9-614C-4B3B-8C2E-D538B69A4A4B}" destId="{848861F3-8B4D-475C-B94D-495585F51E88}" srcOrd="2" destOrd="0" presId="urn:microsoft.com/office/officeart/2016/7/layout/HorizontalActionList"/>
    <dgm:cxn modelId="{C60BF438-B2B4-454A-BCD2-F9AE57258ED7}" type="presParOf" srcId="{848861F3-8B4D-475C-B94D-495585F51E88}" destId="{2A0BBD61-6787-43AE-8C61-601231DC4D4B}" srcOrd="0" destOrd="0" presId="urn:microsoft.com/office/officeart/2016/7/layout/HorizontalActionList"/>
    <dgm:cxn modelId="{B5830134-02C9-4793-91B7-57899C7361ED}" type="presParOf" srcId="{848861F3-8B4D-475C-B94D-495585F51E88}" destId="{88C96888-6D40-4578-BC37-74A6EABB736F}" srcOrd="1" destOrd="0" presId="urn:microsoft.com/office/officeart/2016/7/layout/HorizontalActionList"/>
    <dgm:cxn modelId="{86336AA9-14AD-4452-8F3D-44C443762890}" type="presParOf" srcId="{4B904DD9-614C-4B3B-8C2E-D538B69A4A4B}" destId="{28F9EA10-66DC-4654-9F88-3CCB54523AA6}" srcOrd="3" destOrd="0" presId="urn:microsoft.com/office/officeart/2016/7/layout/HorizontalActionList"/>
    <dgm:cxn modelId="{6027A683-C597-48C3-ABEE-E20D17B1B4E4}" type="presParOf" srcId="{4B904DD9-614C-4B3B-8C2E-D538B69A4A4B}" destId="{1907C851-7D11-4A8E-A1EA-ABD4D1C7DED6}" srcOrd="4" destOrd="0" presId="urn:microsoft.com/office/officeart/2016/7/layout/HorizontalActionList"/>
    <dgm:cxn modelId="{F3A5F339-59DA-44A5-B009-FC7B6EB492C8}" type="presParOf" srcId="{1907C851-7D11-4A8E-A1EA-ABD4D1C7DED6}" destId="{A52280EA-E5FA-4A01-9A3F-9AD8A6AC544F}" srcOrd="0" destOrd="0" presId="urn:microsoft.com/office/officeart/2016/7/layout/HorizontalActionList"/>
    <dgm:cxn modelId="{0C48C5C9-D990-4058-B63F-6639F89A24E6}" type="presParOf" srcId="{1907C851-7D11-4A8E-A1EA-ABD4D1C7DED6}" destId="{9434934E-C979-429B-87B2-68B37894FB5B}" srcOrd="1" destOrd="0" presId="urn:microsoft.com/office/officeart/2016/7/layout/HorizontalActionList"/>
    <dgm:cxn modelId="{0105EFA1-22EC-4121-9DED-89861F97DCEE}" type="presParOf" srcId="{4B904DD9-614C-4B3B-8C2E-D538B69A4A4B}" destId="{22634B48-5C87-4E61-9A39-430839B93773}" srcOrd="5" destOrd="0" presId="urn:microsoft.com/office/officeart/2016/7/layout/HorizontalActionList"/>
    <dgm:cxn modelId="{18D4216A-01EC-4C58-B5D1-F93D759F8602}" type="presParOf" srcId="{4B904DD9-614C-4B3B-8C2E-D538B69A4A4B}" destId="{6D8D642C-082B-482F-B107-612BDA73B061}" srcOrd="6" destOrd="0" presId="urn:microsoft.com/office/officeart/2016/7/layout/HorizontalActionList"/>
    <dgm:cxn modelId="{EFBEC3E3-23C7-450B-B284-12A1AF02AFE2}" type="presParOf" srcId="{6D8D642C-082B-482F-B107-612BDA73B061}" destId="{24F83A27-84DC-4F3A-857B-5764B0FF677E}" srcOrd="0" destOrd="0" presId="urn:microsoft.com/office/officeart/2016/7/layout/HorizontalActionList"/>
    <dgm:cxn modelId="{F4C0128D-431E-4E27-8BFF-2B05CA6367C9}" type="presParOf" srcId="{6D8D642C-082B-482F-B107-612BDA73B061}" destId="{1405F9DC-B949-4CBD-8DA9-6316CEECF9A4}" srcOrd="1" destOrd="0" presId="urn:microsoft.com/office/officeart/2016/7/layout/HorizontalActionList"/>
    <dgm:cxn modelId="{D9E1A2A5-A47B-43BA-AA54-F967F77FFAED}" type="presParOf" srcId="{4B904DD9-614C-4B3B-8C2E-D538B69A4A4B}" destId="{3AC4F0B6-864C-416E-AAC7-082BFB2C84A2}" srcOrd="7" destOrd="0" presId="urn:microsoft.com/office/officeart/2016/7/layout/HorizontalActionList"/>
    <dgm:cxn modelId="{2F5100A6-7AED-49C5-8516-C46327A7EFE6}" type="presParOf" srcId="{4B904DD9-614C-4B3B-8C2E-D538B69A4A4B}" destId="{E2DA3717-73CA-4780-B200-1D008D3F896D}" srcOrd="8" destOrd="0" presId="urn:microsoft.com/office/officeart/2016/7/layout/HorizontalActionList"/>
    <dgm:cxn modelId="{980927BD-C2C5-4EEE-ACD9-095A3DA659E1}" type="presParOf" srcId="{E2DA3717-73CA-4780-B200-1D008D3F896D}" destId="{F28CC257-B5CB-4D65-9AD9-F3F6DFA0ABA7}" srcOrd="0" destOrd="0" presId="urn:microsoft.com/office/officeart/2016/7/layout/HorizontalActionList"/>
    <dgm:cxn modelId="{1F8CFCA8-9260-4711-B7C4-E5128C7B81F9}" type="presParOf" srcId="{E2DA3717-73CA-4780-B200-1D008D3F896D}" destId="{F1DD37F5-8683-46B4-91E9-EDC044A08D4C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611A4-63AC-44C9-8964-B9179F2F3695}">
      <dsp:nvSpPr>
        <dsp:cNvPr id="0" name=""/>
        <dsp:cNvSpPr/>
      </dsp:nvSpPr>
      <dsp:spPr>
        <a:xfrm>
          <a:off x="3080" y="491782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Hospitalizations and Deaths</a:t>
          </a:r>
        </a:p>
      </dsp:txBody>
      <dsp:txXfrm>
        <a:off x="3080" y="491782"/>
        <a:ext cx="2444055" cy="1466433"/>
      </dsp:txXfrm>
    </dsp:sp>
    <dsp:sp modelId="{CF6B1010-1B25-4A53-A3F5-4F6853150BBE}">
      <dsp:nvSpPr>
        <dsp:cNvPr id="0" name=""/>
        <dsp:cNvSpPr/>
      </dsp:nvSpPr>
      <dsp:spPr>
        <a:xfrm>
          <a:off x="2691541" y="491782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Lawsuits</a:t>
          </a:r>
        </a:p>
      </dsp:txBody>
      <dsp:txXfrm>
        <a:off x="2691541" y="491782"/>
        <a:ext cx="2444055" cy="1466433"/>
      </dsp:txXfrm>
    </dsp:sp>
    <dsp:sp modelId="{CC91714F-6A96-46CB-9D8C-AA8460E75C76}">
      <dsp:nvSpPr>
        <dsp:cNvPr id="0" name=""/>
        <dsp:cNvSpPr/>
      </dsp:nvSpPr>
      <dsp:spPr>
        <a:xfrm>
          <a:off x="5380002" y="491782"/>
          <a:ext cx="2444055" cy="14664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Increased insurance rates</a:t>
          </a:r>
        </a:p>
      </dsp:txBody>
      <dsp:txXfrm>
        <a:off x="5380002" y="491782"/>
        <a:ext cx="2444055" cy="1466433"/>
      </dsp:txXfrm>
    </dsp:sp>
    <dsp:sp modelId="{09F6F98E-937A-45E5-BB0F-72AA85062E6A}">
      <dsp:nvSpPr>
        <dsp:cNvPr id="0" name=""/>
        <dsp:cNvSpPr/>
      </dsp:nvSpPr>
      <dsp:spPr>
        <a:xfrm>
          <a:off x="8068463" y="491782"/>
          <a:ext cx="2444055" cy="1466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Increased food costs</a:t>
          </a:r>
        </a:p>
      </dsp:txBody>
      <dsp:txXfrm>
        <a:off x="8068463" y="491782"/>
        <a:ext cx="2444055" cy="1466433"/>
      </dsp:txXfrm>
    </dsp:sp>
    <dsp:sp modelId="{7967E0CD-38BD-48B2-BA8C-1C06F112932D}">
      <dsp:nvSpPr>
        <dsp:cNvPr id="0" name=""/>
        <dsp:cNvSpPr/>
      </dsp:nvSpPr>
      <dsp:spPr>
        <a:xfrm>
          <a:off x="1347311" y="2202621"/>
          <a:ext cx="2444055" cy="14664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Lower profits</a:t>
          </a:r>
        </a:p>
      </dsp:txBody>
      <dsp:txXfrm>
        <a:off x="1347311" y="2202621"/>
        <a:ext cx="2444055" cy="1466433"/>
      </dsp:txXfrm>
    </dsp:sp>
    <dsp:sp modelId="{C8240277-E241-4FE7-A4E6-73B5C4340B82}">
      <dsp:nvSpPr>
        <dsp:cNvPr id="0" name=""/>
        <dsp:cNvSpPr/>
      </dsp:nvSpPr>
      <dsp:spPr>
        <a:xfrm>
          <a:off x="4035772" y="2202621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Loss of employment</a:t>
          </a:r>
        </a:p>
      </dsp:txBody>
      <dsp:txXfrm>
        <a:off x="4035772" y="2202621"/>
        <a:ext cx="2444055" cy="1466433"/>
      </dsp:txXfrm>
    </dsp:sp>
    <dsp:sp modelId="{E25EC9A7-5BCE-4768-ACE0-E4BD22B905ED}">
      <dsp:nvSpPr>
        <dsp:cNvPr id="0" name=""/>
        <dsp:cNvSpPr/>
      </dsp:nvSpPr>
      <dsp:spPr>
        <a:xfrm>
          <a:off x="6724233" y="2202621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Business closure</a:t>
          </a:r>
        </a:p>
      </dsp:txBody>
      <dsp:txXfrm>
        <a:off x="6724233" y="2202621"/>
        <a:ext cx="2444055" cy="14664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E1112-8BF8-476A-946E-82156165BE36}">
      <dsp:nvSpPr>
        <dsp:cNvPr id="0" name=""/>
        <dsp:cNvSpPr/>
      </dsp:nvSpPr>
      <dsp:spPr>
        <a:xfrm>
          <a:off x="8092" y="886345"/>
          <a:ext cx="812109" cy="8121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8266C-3EF6-4536-A642-6CEE7C495722}">
      <dsp:nvSpPr>
        <dsp:cNvPr id="0" name=""/>
        <dsp:cNvSpPr/>
      </dsp:nvSpPr>
      <dsp:spPr>
        <a:xfrm>
          <a:off x="8092" y="1801131"/>
          <a:ext cx="2320312" cy="445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Initial Temperature of the food</a:t>
          </a:r>
        </a:p>
      </dsp:txBody>
      <dsp:txXfrm>
        <a:off x="8092" y="1801131"/>
        <a:ext cx="2320312" cy="445935"/>
      </dsp:txXfrm>
    </dsp:sp>
    <dsp:sp modelId="{C90E5164-64B9-41C7-BB40-EADC63CE0734}">
      <dsp:nvSpPr>
        <dsp:cNvPr id="0" name=""/>
        <dsp:cNvSpPr/>
      </dsp:nvSpPr>
      <dsp:spPr>
        <a:xfrm>
          <a:off x="8092" y="2294822"/>
          <a:ext cx="2320312" cy="979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3DD6E8-06A9-4FE7-9146-8B96B3C098A8}">
      <dsp:nvSpPr>
        <dsp:cNvPr id="0" name=""/>
        <dsp:cNvSpPr/>
      </dsp:nvSpPr>
      <dsp:spPr>
        <a:xfrm>
          <a:off x="2734460" y="886345"/>
          <a:ext cx="812109" cy="8121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44B86-16F0-4719-AE47-4247291D98D0}">
      <dsp:nvSpPr>
        <dsp:cNvPr id="0" name=""/>
        <dsp:cNvSpPr/>
      </dsp:nvSpPr>
      <dsp:spPr>
        <a:xfrm>
          <a:off x="2734460" y="1801131"/>
          <a:ext cx="2320312" cy="445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Food bulk</a:t>
          </a:r>
        </a:p>
      </dsp:txBody>
      <dsp:txXfrm>
        <a:off x="2734460" y="1801131"/>
        <a:ext cx="2320312" cy="445935"/>
      </dsp:txXfrm>
    </dsp:sp>
    <dsp:sp modelId="{41F2D705-A144-4AFD-8039-6342BA2E963E}">
      <dsp:nvSpPr>
        <dsp:cNvPr id="0" name=""/>
        <dsp:cNvSpPr/>
      </dsp:nvSpPr>
      <dsp:spPr>
        <a:xfrm>
          <a:off x="2734460" y="2294822"/>
          <a:ext cx="2320312" cy="979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A8906E-E979-4B87-87D0-C9CE6711A7DC}">
      <dsp:nvSpPr>
        <dsp:cNvPr id="0" name=""/>
        <dsp:cNvSpPr/>
      </dsp:nvSpPr>
      <dsp:spPr>
        <a:xfrm>
          <a:off x="5460827" y="886345"/>
          <a:ext cx="812109" cy="8121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A30D5-C289-48D8-A323-5A46AE73F2E6}">
      <dsp:nvSpPr>
        <dsp:cNvPr id="0" name=""/>
        <dsp:cNvSpPr/>
      </dsp:nvSpPr>
      <dsp:spPr>
        <a:xfrm>
          <a:off x="5460827" y="1801131"/>
          <a:ext cx="2320312" cy="445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Airflow and hot spots in oven</a:t>
          </a:r>
        </a:p>
      </dsp:txBody>
      <dsp:txXfrm>
        <a:off x="5460827" y="1801131"/>
        <a:ext cx="2320312" cy="445935"/>
      </dsp:txXfrm>
    </dsp:sp>
    <dsp:sp modelId="{68177563-1615-410C-B57E-EED6D57BA841}">
      <dsp:nvSpPr>
        <dsp:cNvPr id="0" name=""/>
        <dsp:cNvSpPr/>
      </dsp:nvSpPr>
      <dsp:spPr>
        <a:xfrm>
          <a:off x="5460827" y="2294822"/>
          <a:ext cx="2320312" cy="979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111EB-D06A-4E18-BE8D-FE4B4F9592EE}">
      <dsp:nvSpPr>
        <dsp:cNvPr id="0" name=""/>
        <dsp:cNvSpPr/>
      </dsp:nvSpPr>
      <dsp:spPr>
        <a:xfrm>
          <a:off x="8187194" y="886345"/>
          <a:ext cx="812109" cy="8121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E7586-4C0E-4430-AC71-0F8827EE2AA8}">
      <dsp:nvSpPr>
        <dsp:cNvPr id="0" name=""/>
        <dsp:cNvSpPr/>
      </dsp:nvSpPr>
      <dsp:spPr>
        <a:xfrm>
          <a:off x="8187194" y="1801131"/>
          <a:ext cx="2320312" cy="445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Food composition </a:t>
          </a:r>
        </a:p>
      </dsp:txBody>
      <dsp:txXfrm>
        <a:off x="8187194" y="1801131"/>
        <a:ext cx="2320312" cy="445935"/>
      </dsp:txXfrm>
    </dsp:sp>
    <dsp:sp modelId="{038C7EC4-54F1-4A5C-9CA0-F0716E137322}">
      <dsp:nvSpPr>
        <dsp:cNvPr id="0" name=""/>
        <dsp:cNvSpPr/>
      </dsp:nvSpPr>
      <dsp:spPr>
        <a:xfrm>
          <a:off x="8187194" y="2294822"/>
          <a:ext cx="2320312" cy="979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Facts acts like an insulator and increases cooking time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Moisture decreases cooking time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Char flame acts as an insulator increasing cooking time</a:t>
          </a:r>
        </a:p>
      </dsp:txBody>
      <dsp:txXfrm>
        <a:off x="8187194" y="2294822"/>
        <a:ext cx="2320312" cy="97935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0466D-360F-4A50-9931-4563FFFF7625}">
      <dsp:nvSpPr>
        <dsp:cNvPr id="0" name=""/>
        <dsp:cNvSpPr/>
      </dsp:nvSpPr>
      <dsp:spPr>
        <a:xfrm>
          <a:off x="858965" y="49452"/>
          <a:ext cx="1510523" cy="14673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75B7F-DFC7-4ABD-AF05-ED3F7DD6328A}">
      <dsp:nvSpPr>
        <dsp:cNvPr id="0" name=""/>
        <dsp:cNvSpPr/>
      </dsp:nvSpPr>
      <dsp:spPr>
        <a:xfrm>
          <a:off x="858965" y="1661435"/>
          <a:ext cx="4315781" cy="628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Freezing does not destroy pathogens but stops the growth. </a:t>
          </a:r>
        </a:p>
      </dsp:txBody>
      <dsp:txXfrm>
        <a:off x="858965" y="1661435"/>
        <a:ext cx="4315781" cy="628872"/>
      </dsp:txXfrm>
    </dsp:sp>
    <dsp:sp modelId="{AA56DBF1-91AC-4BD6-A9FA-AA707C0588DB}">
      <dsp:nvSpPr>
        <dsp:cNvPr id="0" name=""/>
        <dsp:cNvSpPr/>
      </dsp:nvSpPr>
      <dsp:spPr>
        <a:xfrm>
          <a:off x="593804" y="2407023"/>
          <a:ext cx="4315781" cy="1054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AA2B7-45C8-4D50-8D9C-6D92C0AD729A}">
      <dsp:nvSpPr>
        <dsp:cNvPr id="0" name=""/>
        <dsp:cNvSpPr/>
      </dsp:nvSpPr>
      <dsp:spPr>
        <a:xfrm>
          <a:off x="5930008" y="49452"/>
          <a:ext cx="1510523" cy="14673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C56FF-F3DE-4451-899A-17BCBA114911}">
      <dsp:nvSpPr>
        <dsp:cNvPr id="0" name=""/>
        <dsp:cNvSpPr/>
      </dsp:nvSpPr>
      <dsp:spPr>
        <a:xfrm>
          <a:off x="5930008" y="1661435"/>
          <a:ext cx="4315781" cy="628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Approved thawing methods</a:t>
          </a:r>
        </a:p>
      </dsp:txBody>
      <dsp:txXfrm>
        <a:off x="5930008" y="1661435"/>
        <a:ext cx="4315781" cy="628872"/>
      </dsp:txXfrm>
    </dsp:sp>
    <dsp:sp modelId="{8BD32988-06A2-4FA8-9E82-0F00DA819BF3}">
      <dsp:nvSpPr>
        <dsp:cNvPr id="0" name=""/>
        <dsp:cNvSpPr/>
      </dsp:nvSpPr>
      <dsp:spPr>
        <a:xfrm>
          <a:off x="5885426" y="2091587"/>
          <a:ext cx="4315781" cy="1054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Refrigeration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Microwave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Running water at 70F or less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As part of cooking process</a:t>
          </a:r>
        </a:p>
      </dsp:txBody>
      <dsp:txXfrm>
        <a:off x="5885426" y="2091587"/>
        <a:ext cx="4315781" cy="105498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8768D-C83A-42B3-90F8-12123011E387}">
      <dsp:nvSpPr>
        <dsp:cNvPr id="0" name=""/>
        <dsp:cNvSpPr/>
      </dsp:nvSpPr>
      <dsp:spPr>
        <a:xfrm>
          <a:off x="0" y="4195627"/>
          <a:ext cx="6720759" cy="13770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Food that is for immediate service to consumer can be served at any temperature. </a:t>
          </a:r>
        </a:p>
      </dsp:txBody>
      <dsp:txXfrm>
        <a:off x="0" y="4195627"/>
        <a:ext cx="6720759" cy="1377098"/>
      </dsp:txXfrm>
    </dsp:sp>
    <dsp:sp modelId="{2140804C-A11F-471C-B7A1-370CFA99EC07}">
      <dsp:nvSpPr>
        <dsp:cNvPr id="0" name=""/>
        <dsp:cNvSpPr/>
      </dsp:nvSpPr>
      <dsp:spPr>
        <a:xfrm rot="10800000">
          <a:off x="0" y="2098306"/>
          <a:ext cx="6720759" cy="2117977"/>
        </a:xfrm>
        <a:prstGeom prst="upArrowCallout">
          <a:avLst/>
        </a:prstGeom>
        <a:solidFill>
          <a:schemeClr val="accent2">
            <a:hueOff val="1499832"/>
            <a:satOff val="-5124"/>
            <a:lumOff val="-5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Ready to eat food(packaged or canned) can be reheated to 135F. </a:t>
          </a:r>
        </a:p>
      </dsp:txBody>
      <dsp:txXfrm rot="10800000">
        <a:off x="0" y="2098306"/>
        <a:ext cx="6720759" cy="1376198"/>
      </dsp:txXfrm>
    </dsp:sp>
    <dsp:sp modelId="{D3A1E8B5-F671-4B5D-9E01-5E3382019792}">
      <dsp:nvSpPr>
        <dsp:cNvPr id="0" name=""/>
        <dsp:cNvSpPr/>
      </dsp:nvSpPr>
      <dsp:spPr>
        <a:xfrm rot="10800000">
          <a:off x="0" y="985"/>
          <a:ext cx="6720759" cy="2117977"/>
        </a:xfrm>
        <a:prstGeom prst="upArrowCallout">
          <a:avLst/>
        </a:prstGeom>
        <a:solidFill>
          <a:schemeClr val="accent2">
            <a:hueOff val="2999665"/>
            <a:satOff val="-10248"/>
            <a:lumOff val="-107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When reheating food:</a:t>
          </a:r>
        </a:p>
      </dsp:txBody>
      <dsp:txXfrm rot="-10800000">
        <a:off x="0" y="985"/>
        <a:ext cx="6720759" cy="743410"/>
      </dsp:txXfrm>
    </dsp:sp>
    <dsp:sp modelId="{2A70A278-A6C7-4F42-B918-644C5101578E}">
      <dsp:nvSpPr>
        <dsp:cNvPr id="0" name=""/>
        <dsp:cNvSpPr/>
      </dsp:nvSpPr>
      <dsp:spPr>
        <a:xfrm>
          <a:off x="0" y="744395"/>
          <a:ext cx="1680189" cy="63327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Protect food from contamination</a:t>
          </a:r>
        </a:p>
      </dsp:txBody>
      <dsp:txXfrm>
        <a:off x="0" y="744395"/>
        <a:ext cx="1680189" cy="633275"/>
      </dsp:txXfrm>
    </dsp:sp>
    <dsp:sp modelId="{3440A929-1005-4B67-A157-902BF40FA42B}">
      <dsp:nvSpPr>
        <dsp:cNvPr id="0" name=""/>
        <dsp:cNvSpPr/>
      </dsp:nvSpPr>
      <dsp:spPr>
        <a:xfrm>
          <a:off x="1680189" y="744395"/>
          <a:ext cx="1680189" cy="633275"/>
        </a:xfrm>
        <a:prstGeom prst="rect">
          <a:avLst/>
        </a:prstGeom>
        <a:solidFill>
          <a:schemeClr val="accent2">
            <a:tint val="40000"/>
            <a:alpha val="90000"/>
            <a:hueOff val="904814"/>
            <a:satOff val="-11650"/>
            <a:lumOff val="-105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04814"/>
              <a:satOff val="-11650"/>
              <a:lumOff val="-10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Food must reach internal temperature of 165F.</a:t>
          </a:r>
        </a:p>
      </dsp:txBody>
      <dsp:txXfrm>
        <a:off x="1680189" y="744395"/>
        <a:ext cx="1680189" cy="633275"/>
      </dsp:txXfrm>
    </dsp:sp>
    <dsp:sp modelId="{B328B667-A7E1-47F5-A748-F614D7A475EF}">
      <dsp:nvSpPr>
        <dsp:cNvPr id="0" name=""/>
        <dsp:cNvSpPr/>
      </dsp:nvSpPr>
      <dsp:spPr>
        <a:xfrm>
          <a:off x="3360379" y="744395"/>
          <a:ext cx="1680189" cy="633275"/>
        </a:xfrm>
        <a:prstGeom prst="rect">
          <a:avLst/>
        </a:prstGeom>
        <a:solidFill>
          <a:schemeClr val="accent2">
            <a:tint val="40000"/>
            <a:alpha val="90000"/>
            <a:hueOff val="1809628"/>
            <a:satOff val="-23301"/>
            <a:lumOff val="-210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809628"/>
              <a:satOff val="-23301"/>
              <a:lumOff val="-21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Dispose of reheated food if it does not reach 165F within 2 hours </a:t>
          </a:r>
        </a:p>
      </dsp:txBody>
      <dsp:txXfrm>
        <a:off x="3360379" y="744395"/>
        <a:ext cx="1680189" cy="633275"/>
      </dsp:txXfrm>
    </dsp:sp>
    <dsp:sp modelId="{066E0141-7465-4B5C-8E86-D36ED3437E30}">
      <dsp:nvSpPr>
        <dsp:cNvPr id="0" name=""/>
        <dsp:cNvSpPr/>
      </dsp:nvSpPr>
      <dsp:spPr>
        <a:xfrm>
          <a:off x="5040569" y="744395"/>
          <a:ext cx="1680189" cy="633275"/>
        </a:xfrm>
        <a:prstGeom prst="rect">
          <a:avLst/>
        </a:prstGeom>
        <a:solidFill>
          <a:schemeClr val="accent2">
            <a:tint val="40000"/>
            <a:alpha val="90000"/>
            <a:hueOff val="2714442"/>
            <a:satOff val="-34951"/>
            <a:lumOff val="-316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714442"/>
              <a:satOff val="-34951"/>
              <a:lumOff val="-31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Discard uneaten portions of reheated food. </a:t>
          </a:r>
        </a:p>
      </dsp:txBody>
      <dsp:txXfrm>
        <a:off x="5040569" y="744395"/>
        <a:ext cx="1680189" cy="63327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B4574-5E3E-4CBD-B13B-CEDFE6695881}">
      <dsp:nvSpPr>
        <dsp:cNvPr id="0" name=""/>
        <dsp:cNvSpPr/>
      </dsp:nvSpPr>
      <dsp:spPr>
        <a:xfrm>
          <a:off x="3557" y="656022"/>
          <a:ext cx="645257" cy="6452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49FF7-3B5B-46B3-9FE1-33EBF7C1CD3F}">
      <dsp:nvSpPr>
        <dsp:cNvPr id="0" name=""/>
        <dsp:cNvSpPr/>
      </dsp:nvSpPr>
      <dsp:spPr>
        <a:xfrm>
          <a:off x="3557" y="1423778"/>
          <a:ext cx="1843593" cy="604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Depth heat must move/Size of container </a:t>
          </a:r>
        </a:p>
      </dsp:txBody>
      <dsp:txXfrm>
        <a:off x="3557" y="1423778"/>
        <a:ext cx="1843593" cy="604929"/>
      </dsp:txXfrm>
    </dsp:sp>
    <dsp:sp modelId="{807D519E-A02D-4C3F-8FA2-1DF6F8DE4E64}">
      <dsp:nvSpPr>
        <dsp:cNvPr id="0" name=""/>
        <dsp:cNvSpPr/>
      </dsp:nvSpPr>
      <dsp:spPr>
        <a:xfrm>
          <a:off x="3557" y="2085683"/>
          <a:ext cx="1843593" cy="1419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Greater depth mean longer cooling time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Large containers- slower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Small shallow containers-faster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Ideally cooling food should be at 2” depth in container</a:t>
          </a:r>
        </a:p>
      </dsp:txBody>
      <dsp:txXfrm>
        <a:off x="3557" y="2085683"/>
        <a:ext cx="1843593" cy="1419130"/>
      </dsp:txXfrm>
    </dsp:sp>
    <dsp:sp modelId="{2401998E-7B7B-4041-9216-EB25B8B956E1}">
      <dsp:nvSpPr>
        <dsp:cNvPr id="0" name=""/>
        <dsp:cNvSpPr/>
      </dsp:nvSpPr>
      <dsp:spPr>
        <a:xfrm>
          <a:off x="2169780" y="656022"/>
          <a:ext cx="645257" cy="6452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7B464-7590-457A-998B-E7B5163A4EED}">
      <dsp:nvSpPr>
        <dsp:cNvPr id="0" name=""/>
        <dsp:cNvSpPr/>
      </dsp:nvSpPr>
      <dsp:spPr>
        <a:xfrm>
          <a:off x="2169780" y="1423778"/>
          <a:ext cx="1843593" cy="604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Liquid versus Solids</a:t>
          </a:r>
        </a:p>
      </dsp:txBody>
      <dsp:txXfrm>
        <a:off x="2169780" y="1423778"/>
        <a:ext cx="1843593" cy="604929"/>
      </dsp:txXfrm>
    </dsp:sp>
    <dsp:sp modelId="{307CD6A2-07E6-492E-BA13-452394576342}">
      <dsp:nvSpPr>
        <dsp:cNvPr id="0" name=""/>
        <dsp:cNvSpPr/>
      </dsp:nvSpPr>
      <dsp:spPr>
        <a:xfrm>
          <a:off x="2169780" y="2085683"/>
          <a:ext cx="1843593" cy="1419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FA8F1-09AA-445E-B5CD-3647C4483235}">
      <dsp:nvSpPr>
        <dsp:cNvPr id="0" name=""/>
        <dsp:cNvSpPr/>
      </dsp:nvSpPr>
      <dsp:spPr>
        <a:xfrm>
          <a:off x="4336003" y="656022"/>
          <a:ext cx="645257" cy="6452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680274-294A-4F27-A4B3-1E22D0BAF09A}">
      <dsp:nvSpPr>
        <dsp:cNvPr id="0" name=""/>
        <dsp:cNvSpPr/>
      </dsp:nvSpPr>
      <dsp:spPr>
        <a:xfrm>
          <a:off x="4336003" y="1423778"/>
          <a:ext cx="1843593" cy="604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Cooling method</a:t>
          </a:r>
        </a:p>
      </dsp:txBody>
      <dsp:txXfrm>
        <a:off x="4336003" y="1423778"/>
        <a:ext cx="1843593" cy="604929"/>
      </dsp:txXfrm>
    </dsp:sp>
    <dsp:sp modelId="{509A97C3-4EFB-4C68-B150-8DF585C37295}">
      <dsp:nvSpPr>
        <dsp:cNvPr id="0" name=""/>
        <dsp:cNvSpPr/>
      </dsp:nvSpPr>
      <dsp:spPr>
        <a:xfrm>
          <a:off x="4336003" y="2085683"/>
          <a:ext cx="1843593" cy="1419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Liquids(broths)- fast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Semi- liquid(chili)- slow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Solids(whole roast)-slowest</a:t>
          </a:r>
        </a:p>
      </dsp:txBody>
      <dsp:txXfrm>
        <a:off x="4336003" y="2085683"/>
        <a:ext cx="1843593" cy="1419130"/>
      </dsp:txXfrm>
    </dsp:sp>
    <dsp:sp modelId="{D08D460E-1E46-4383-9BD1-3C13BD53C70C}">
      <dsp:nvSpPr>
        <dsp:cNvPr id="0" name=""/>
        <dsp:cNvSpPr/>
      </dsp:nvSpPr>
      <dsp:spPr>
        <a:xfrm>
          <a:off x="6502225" y="656022"/>
          <a:ext cx="645257" cy="6452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C26E95-E60D-4534-B020-A3A9330514FB}">
      <dsp:nvSpPr>
        <dsp:cNvPr id="0" name=""/>
        <dsp:cNvSpPr/>
      </dsp:nvSpPr>
      <dsp:spPr>
        <a:xfrm>
          <a:off x="6502225" y="1423778"/>
          <a:ext cx="1843593" cy="604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Loosely cover containers during cooling process</a:t>
          </a:r>
        </a:p>
      </dsp:txBody>
      <dsp:txXfrm>
        <a:off x="6502225" y="1423778"/>
        <a:ext cx="1843593" cy="604929"/>
      </dsp:txXfrm>
    </dsp:sp>
    <dsp:sp modelId="{48B75946-BE96-4B6E-821D-A46D28F59AE3}">
      <dsp:nvSpPr>
        <dsp:cNvPr id="0" name=""/>
        <dsp:cNvSpPr/>
      </dsp:nvSpPr>
      <dsp:spPr>
        <a:xfrm>
          <a:off x="6502225" y="2085683"/>
          <a:ext cx="1843593" cy="1419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307E1A-26FA-433F-B076-74E1F5957D94}">
      <dsp:nvSpPr>
        <dsp:cNvPr id="0" name=""/>
        <dsp:cNvSpPr/>
      </dsp:nvSpPr>
      <dsp:spPr>
        <a:xfrm>
          <a:off x="8668448" y="656022"/>
          <a:ext cx="645257" cy="64525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2D8F7-0E51-419A-A729-2339325770EC}">
      <dsp:nvSpPr>
        <dsp:cNvPr id="0" name=""/>
        <dsp:cNvSpPr/>
      </dsp:nvSpPr>
      <dsp:spPr>
        <a:xfrm>
          <a:off x="8668448" y="1423778"/>
          <a:ext cx="1843593" cy="604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Stirring increase cooling rate</a:t>
          </a:r>
        </a:p>
      </dsp:txBody>
      <dsp:txXfrm>
        <a:off x="8668448" y="1423778"/>
        <a:ext cx="1843593" cy="604929"/>
      </dsp:txXfrm>
    </dsp:sp>
    <dsp:sp modelId="{DF24B56D-BACC-4667-A310-FB74310D05C9}">
      <dsp:nvSpPr>
        <dsp:cNvPr id="0" name=""/>
        <dsp:cNvSpPr/>
      </dsp:nvSpPr>
      <dsp:spPr>
        <a:xfrm>
          <a:off x="8668448" y="2085683"/>
          <a:ext cx="1843593" cy="1419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Quicker cooling, the safer the food</a:t>
          </a:r>
        </a:p>
      </dsp:txBody>
      <dsp:txXfrm>
        <a:off x="8668448" y="2085683"/>
        <a:ext cx="1843593" cy="141913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E0AB1-5283-4BAC-BB35-F391E0627FE0}">
      <dsp:nvSpPr>
        <dsp:cNvPr id="0" name=""/>
        <dsp:cNvSpPr/>
      </dsp:nvSpPr>
      <dsp:spPr>
        <a:xfrm>
          <a:off x="1283" y="41210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C21279-C364-43D2-967D-0730BED5223B}">
      <dsp:nvSpPr>
        <dsp:cNvPr id="0" name=""/>
        <dsp:cNvSpPr/>
      </dsp:nvSpPr>
      <dsp:spPr>
        <a:xfrm>
          <a:off x="501904" y="887689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Cleaning is the process of removing soil from surfaces of equipment and utensils </a:t>
          </a:r>
        </a:p>
      </dsp:txBody>
      <dsp:txXfrm>
        <a:off x="585701" y="971486"/>
        <a:ext cx="4337991" cy="2693452"/>
      </dsp:txXfrm>
    </dsp:sp>
    <dsp:sp modelId="{3E1318C1-A874-4B76-AB0F-C65407C77351}">
      <dsp:nvSpPr>
        <dsp:cNvPr id="0" name=""/>
        <dsp:cNvSpPr/>
      </dsp:nvSpPr>
      <dsp:spPr>
        <a:xfrm>
          <a:off x="5508110" y="41210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BA3AC-5EDF-4012-A10F-BB1DF81AA6BE}">
      <dsp:nvSpPr>
        <dsp:cNvPr id="0" name=""/>
        <dsp:cNvSpPr/>
      </dsp:nvSpPr>
      <dsp:spPr>
        <a:xfrm>
          <a:off x="6008730" y="887689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Sanitizing is the process of reducing the number of pathogens on equipment and utensils to acceptable levels. </a:t>
          </a:r>
        </a:p>
      </dsp:txBody>
      <dsp:txXfrm>
        <a:off x="6092527" y="971486"/>
        <a:ext cx="4337991" cy="269345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BEC26-C256-413F-A374-0766B2460EC6}">
      <dsp:nvSpPr>
        <dsp:cNvPr id="0" name=""/>
        <dsp:cNvSpPr/>
      </dsp:nvSpPr>
      <dsp:spPr>
        <a:xfrm>
          <a:off x="682973" y="249733"/>
          <a:ext cx="731659" cy="7316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6162C-F270-4B98-A6C1-7E2CBB251529}">
      <dsp:nvSpPr>
        <dsp:cNvPr id="0" name=""/>
        <dsp:cNvSpPr/>
      </dsp:nvSpPr>
      <dsp:spPr>
        <a:xfrm>
          <a:off x="3575" y="1151906"/>
          <a:ext cx="2090456" cy="313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Chemicals</a:t>
          </a:r>
        </a:p>
      </dsp:txBody>
      <dsp:txXfrm>
        <a:off x="3575" y="1151906"/>
        <a:ext cx="2090456" cy="313568"/>
      </dsp:txXfrm>
    </dsp:sp>
    <dsp:sp modelId="{903E43FA-65DB-4502-B463-2F529BE01D6A}">
      <dsp:nvSpPr>
        <dsp:cNvPr id="0" name=""/>
        <dsp:cNvSpPr/>
      </dsp:nvSpPr>
      <dsp:spPr>
        <a:xfrm>
          <a:off x="193702" y="1535731"/>
          <a:ext cx="2090456" cy="2670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Quaternary Ammonium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100-200ppm with 75-120F water- contact time 30 seconds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Chlorine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50-100ppm depending on pH- contact time 10 seconds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Iodine</a:t>
          </a:r>
        </a:p>
      </dsp:txBody>
      <dsp:txXfrm>
        <a:off x="193702" y="1535731"/>
        <a:ext cx="2090456" cy="2670381"/>
      </dsp:txXfrm>
    </dsp:sp>
    <dsp:sp modelId="{835EEA14-DDE9-4463-8040-55D986EF18A1}">
      <dsp:nvSpPr>
        <dsp:cNvPr id="0" name=""/>
        <dsp:cNvSpPr/>
      </dsp:nvSpPr>
      <dsp:spPr>
        <a:xfrm>
          <a:off x="3139259" y="249733"/>
          <a:ext cx="731659" cy="7316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A632A-D656-4F5C-B0DD-E968B2B8855E}">
      <dsp:nvSpPr>
        <dsp:cNvPr id="0" name=""/>
        <dsp:cNvSpPr/>
      </dsp:nvSpPr>
      <dsp:spPr>
        <a:xfrm>
          <a:off x="2459861" y="1151906"/>
          <a:ext cx="2090456" cy="313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Heat </a:t>
          </a:r>
        </a:p>
      </dsp:txBody>
      <dsp:txXfrm>
        <a:off x="2459861" y="1151906"/>
        <a:ext cx="2090456" cy="313568"/>
      </dsp:txXfrm>
    </dsp:sp>
    <dsp:sp modelId="{D2BCEA9A-D69E-4572-8228-1F96556AEB94}">
      <dsp:nvSpPr>
        <dsp:cNvPr id="0" name=""/>
        <dsp:cNvSpPr/>
      </dsp:nvSpPr>
      <dsp:spPr>
        <a:xfrm>
          <a:off x="2463436" y="1544783"/>
          <a:ext cx="2090456" cy="2670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Hot water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Surface temperature must reach 160F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3 compartment sink- water temperature must be 171F+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Dishwashing machine-water temperature must be 180F+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kern="1200" dirty="0"/>
        </a:p>
      </dsp:txBody>
      <dsp:txXfrm>
        <a:off x="2463436" y="1544783"/>
        <a:ext cx="2090456" cy="267038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51ACC-1623-4243-A4F6-C19B629BA13A}">
      <dsp:nvSpPr>
        <dsp:cNvPr id="0" name=""/>
        <dsp:cNvSpPr/>
      </dsp:nvSpPr>
      <dsp:spPr>
        <a:xfrm>
          <a:off x="533047" y="1014630"/>
          <a:ext cx="423951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08CF51-E071-4A21-8274-F0710684C9FD}">
      <dsp:nvSpPr>
        <dsp:cNvPr id="0" name=""/>
        <dsp:cNvSpPr/>
      </dsp:nvSpPr>
      <dsp:spPr>
        <a:xfrm>
          <a:off x="982435" y="979054"/>
          <a:ext cx="48754" cy="91566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17313-9202-406B-AFBA-C961336F255A}">
      <dsp:nvSpPr>
        <dsp:cNvPr id="0" name=""/>
        <dsp:cNvSpPr/>
      </dsp:nvSpPr>
      <dsp:spPr>
        <a:xfrm>
          <a:off x="308482" y="843095"/>
          <a:ext cx="343141" cy="34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16" tIns="13316" rIns="13316" bIns="1331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1</a:t>
          </a:r>
        </a:p>
      </dsp:txBody>
      <dsp:txXfrm>
        <a:off x="358734" y="893347"/>
        <a:ext cx="242637" cy="242637"/>
      </dsp:txXfrm>
    </dsp:sp>
    <dsp:sp modelId="{64667308-2578-4768-BE1F-8763566A56DA}">
      <dsp:nvSpPr>
        <dsp:cNvPr id="0" name=""/>
        <dsp:cNvSpPr/>
      </dsp:nvSpPr>
      <dsp:spPr>
        <a:xfrm>
          <a:off x="3108" y="1351830"/>
          <a:ext cx="953890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244" tIns="165100" rIns="75244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Store chemicals away from food areas</a:t>
          </a:r>
        </a:p>
      </dsp:txBody>
      <dsp:txXfrm>
        <a:off x="3108" y="1542608"/>
        <a:ext cx="953890" cy="1774822"/>
      </dsp:txXfrm>
    </dsp:sp>
    <dsp:sp modelId="{0FCD2F42-D4A8-49CD-8282-D7C0A277CB78}">
      <dsp:nvSpPr>
        <dsp:cNvPr id="0" name=""/>
        <dsp:cNvSpPr/>
      </dsp:nvSpPr>
      <dsp:spPr>
        <a:xfrm>
          <a:off x="1062986" y="1014626"/>
          <a:ext cx="953890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1B4D3-64BA-4CEE-90FB-24CB2154EFC3}">
      <dsp:nvSpPr>
        <dsp:cNvPr id="0" name=""/>
        <dsp:cNvSpPr/>
      </dsp:nvSpPr>
      <dsp:spPr>
        <a:xfrm>
          <a:off x="2042314" y="979050"/>
          <a:ext cx="48754" cy="91571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84F7E2-8A53-448C-B120-FA1C312C135F}">
      <dsp:nvSpPr>
        <dsp:cNvPr id="0" name=""/>
        <dsp:cNvSpPr/>
      </dsp:nvSpPr>
      <dsp:spPr>
        <a:xfrm>
          <a:off x="1368361" y="843091"/>
          <a:ext cx="343141" cy="34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16" tIns="13316" rIns="13316" bIns="1331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2</a:t>
          </a:r>
        </a:p>
      </dsp:txBody>
      <dsp:txXfrm>
        <a:off x="1418613" y="893343"/>
        <a:ext cx="242637" cy="242637"/>
      </dsp:txXfrm>
    </dsp:sp>
    <dsp:sp modelId="{BE91B3F2-0689-4693-AFB2-040086E951C9}">
      <dsp:nvSpPr>
        <dsp:cNvPr id="0" name=""/>
        <dsp:cNvSpPr/>
      </dsp:nvSpPr>
      <dsp:spPr>
        <a:xfrm>
          <a:off x="1062986" y="1351830"/>
          <a:ext cx="953890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244" tIns="165100" rIns="75244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Keep chemicals in original bottle with label</a:t>
          </a:r>
        </a:p>
      </dsp:txBody>
      <dsp:txXfrm>
        <a:off x="1062986" y="1542608"/>
        <a:ext cx="953890" cy="1774822"/>
      </dsp:txXfrm>
    </dsp:sp>
    <dsp:sp modelId="{7C7D7A19-252E-497C-AAF6-EC2A2E7F3F08}">
      <dsp:nvSpPr>
        <dsp:cNvPr id="0" name=""/>
        <dsp:cNvSpPr/>
      </dsp:nvSpPr>
      <dsp:spPr>
        <a:xfrm>
          <a:off x="2122865" y="1014624"/>
          <a:ext cx="953890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F0A10-0103-4399-ACAA-523B95824D27}">
      <dsp:nvSpPr>
        <dsp:cNvPr id="0" name=""/>
        <dsp:cNvSpPr/>
      </dsp:nvSpPr>
      <dsp:spPr>
        <a:xfrm>
          <a:off x="3102193" y="979048"/>
          <a:ext cx="48754" cy="91572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A3BFB-4603-4CE8-9F9F-C1B1D3E515D5}">
      <dsp:nvSpPr>
        <dsp:cNvPr id="0" name=""/>
        <dsp:cNvSpPr/>
      </dsp:nvSpPr>
      <dsp:spPr>
        <a:xfrm>
          <a:off x="2428239" y="843089"/>
          <a:ext cx="343141" cy="34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16" tIns="13316" rIns="13316" bIns="1331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3</a:t>
          </a:r>
        </a:p>
      </dsp:txBody>
      <dsp:txXfrm>
        <a:off x="2478491" y="893341"/>
        <a:ext cx="242637" cy="242637"/>
      </dsp:txXfrm>
    </dsp:sp>
    <dsp:sp modelId="{CF98366C-5CA1-4785-8A5A-688D6012F316}">
      <dsp:nvSpPr>
        <dsp:cNvPr id="0" name=""/>
        <dsp:cNvSpPr/>
      </dsp:nvSpPr>
      <dsp:spPr>
        <a:xfrm>
          <a:off x="2122865" y="1351830"/>
          <a:ext cx="953890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244" tIns="165100" rIns="75244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Never mix chemicals together</a:t>
          </a:r>
        </a:p>
      </dsp:txBody>
      <dsp:txXfrm>
        <a:off x="2122865" y="1542608"/>
        <a:ext cx="953890" cy="1774822"/>
      </dsp:txXfrm>
    </dsp:sp>
    <dsp:sp modelId="{AAA85A96-7B94-44E5-99FD-209916C3BA48}">
      <dsp:nvSpPr>
        <dsp:cNvPr id="0" name=""/>
        <dsp:cNvSpPr/>
      </dsp:nvSpPr>
      <dsp:spPr>
        <a:xfrm>
          <a:off x="3182744" y="1014624"/>
          <a:ext cx="953890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B14168-245B-45E0-B511-EA589FD9A6A1}">
      <dsp:nvSpPr>
        <dsp:cNvPr id="0" name=""/>
        <dsp:cNvSpPr/>
      </dsp:nvSpPr>
      <dsp:spPr>
        <a:xfrm>
          <a:off x="4162071" y="979048"/>
          <a:ext cx="48754" cy="91573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0E1E8-A421-4AB6-A9EC-C469073F6762}">
      <dsp:nvSpPr>
        <dsp:cNvPr id="0" name=""/>
        <dsp:cNvSpPr/>
      </dsp:nvSpPr>
      <dsp:spPr>
        <a:xfrm>
          <a:off x="3488118" y="843089"/>
          <a:ext cx="343141" cy="34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16" tIns="13316" rIns="13316" bIns="1331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4</a:t>
          </a:r>
        </a:p>
      </dsp:txBody>
      <dsp:txXfrm>
        <a:off x="3538370" y="893341"/>
        <a:ext cx="242637" cy="242637"/>
      </dsp:txXfrm>
    </dsp:sp>
    <dsp:sp modelId="{4BB4ACC2-819E-4EAA-B4AE-29235D1769BE}">
      <dsp:nvSpPr>
        <dsp:cNvPr id="0" name=""/>
        <dsp:cNvSpPr/>
      </dsp:nvSpPr>
      <dsp:spPr>
        <a:xfrm>
          <a:off x="3182744" y="1351830"/>
          <a:ext cx="953890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244" tIns="165100" rIns="75244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Follow instructions on chemical label</a:t>
          </a:r>
        </a:p>
      </dsp:txBody>
      <dsp:txXfrm>
        <a:off x="3182744" y="1542608"/>
        <a:ext cx="953890" cy="1774822"/>
      </dsp:txXfrm>
    </dsp:sp>
    <dsp:sp modelId="{9D9F0554-FE7D-46E9-9CC2-49C130934BB3}">
      <dsp:nvSpPr>
        <dsp:cNvPr id="0" name=""/>
        <dsp:cNvSpPr/>
      </dsp:nvSpPr>
      <dsp:spPr>
        <a:xfrm>
          <a:off x="4242622" y="1014624"/>
          <a:ext cx="953890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DE80A1-A6DC-4A76-8485-0A13786B0690}">
      <dsp:nvSpPr>
        <dsp:cNvPr id="0" name=""/>
        <dsp:cNvSpPr/>
      </dsp:nvSpPr>
      <dsp:spPr>
        <a:xfrm>
          <a:off x="5221950" y="979048"/>
          <a:ext cx="48754" cy="91573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03506F-AD73-4D3E-BB83-F5EFEBFF70C5}">
      <dsp:nvSpPr>
        <dsp:cNvPr id="0" name=""/>
        <dsp:cNvSpPr/>
      </dsp:nvSpPr>
      <dsp:spPr>
        <a:xfrm>
          <a:off x="4547997" y="843089"/>
          <a:ext cx="343141" cy="34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16" tIns="13316" rIns="13316" bIns="1331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5</a:t>
          </a:r>
        </a:p>
      </dsp:txBody>
      <dsp:txXfrm>
        <a:off x="4598249" y="893341"/>
        <a:ext cx="242637" cy="242637"/>
      </dsp:txXfrm>
    </dsp:sp>
    <dsp:sp modelId="{7F862F29-A111-457F-BD1D-3D13E458E045}">
      <dsp:nvSpPr>
        <dsp:cNvPr id="0" name=""/>
        <dsp:cNvSpPr/>
      </dsp:nvSpPr>
      <dsp:spPr>
        <a:xfrm>
          <a:off x="4242622" y="1351830"/>
          <a:ext cx="953890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244" tIns="165100" rIns="75244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Use PPE(gloves, aprons, eye protection) when cleaning</a:t>
          </a:r>
        </a:p>
      </dsp:txBody>
      <dsp:txXfrm>
        <a:off x="4242622" y="1542608"/>
        <a:ext cx="953890" cy="1774822"/>
      </dsp:txXfrm>
    </dsp:sp>
    <dsp:sp modelId="{CFF5E83B-3FE5-4BCC-AE3F-984F14E225D4}">
      <dsp:nvSpPr>
        <dsp:cNvPr id="0" name=""/>
        <dsp:cNvSpPr/>
      </dsp:nvSpPr>
      <dsp:spPr>
        <a:xfrm>
          <a:off x="5302501" y="1014623"/>
          <a:ext cx="476945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75A600-BA82-444F-A7BE-97D8C2CDB118}">
      <dsp:nvSpPr>
        <dsp:cNvPr id="0" name=""/>
        <dsp:cNvSpPr/>
      </dsp:nvSpPr>
      <dsp:spPr>
        <a:xfrm>
          <a:off x="5607875" y="843089"/>
          <a:ext cx="343141" cy="343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16" tIns="13316" rIns="13316" bIns="13316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6</a:t>
          </a:r>
        </a:p>
      </dsp:txBody>
      <dsp:txXfrm>
        <a:off x="5658127" y="893341"/>
        <a:ext cx="242637" cy="242637"/>
      </dsp:txXfrm>
    </dsp:sp>
    <dsp:sp modelId="{4F629695-1126-43F2-8B10-26FF5DAB6D9E}">
      <dsp:nvSpPr>
        <dsp:cNvPr id="0" name=""/>
        <dsp:cNvSpPr/>
      </dsp:nvSpPr>
      <dsp:spPr>
        <a:xfrm>
          <a:off x="5302501" y="1351830"/>
          <a:ext cx="953890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244" tIns="165100" rIns="75244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Wash hands after cleaning </a:t>
          </a:r>
        </a:p>
      </dsp:txBody>
      <dsp:txXfrm>
        <a:off x="5302501" y="1542608"/>
        <a:ext cx="953890" cy="177482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D1558-56F9-4295-8156-07F0E9F965BC}">
      <dsp:nvSpPr>
        <dsp:cNvPr id="0" name=""/>
        <dsp:cNvSpPr/>
      </dsp:nvSpPr>
      <dsp:spPr>
        <a:xfrm>
          <a:off x="0" y="2082"/>
          <a:ext cx="3785616" cy="10016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Prevent pests by limiting access to: </a:t>
          </a:r>
        </a:p>
      </dsp:txBody>
      <dsp:txXfrm>
        <a:off x="48894" y="50976"/>
        <a:ext cx="3687828" cy="903819"/>
      </dsp:txXfrm>
    </dsp:sp>
    <dsp:sp modelId="{CF5E4388-A88D-427D-9EB3-31F20482EFAC}">
      <dsp:nvSpPr>
        <dsp:cNvPr id="0" name=""/>
        <dsp:cNvSpPr/>
      </dsp:nvSpPr>
      <dsp:spPr>
        <a:xfrm rot="5400000">
          <a:off x="6749964" y="-1810417"/>
          <a:ext cx="801286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Clean daily</a:t>
          </a:r>
        </a:p>
      </dsp:txBody>
      <dsp:txXfrm rot="-5400000">
        <a:off x="3785615" y="1193048"/>
        <a:ext cx="6690868" cy="723054"/>
      </dsp:txXfrm>
    </dsp:sp>
    <dsp:sp modelId="{B2CB217E-9DB7-478F-A2CB-87BBDD50C6AA}">
      <dsp:nvSpPr>
        <dsp:cNvPr id="0" name=""/>
        <dsp:cNvSpPr/>
      </dsp:nvSpPr>
      <dsp:spPr>
        <a:xfrm>
          <a:off x="0" y="1053770"/>
          <a:ext cx="3785616" cy="1001607"/>
        </a:xfrm>
        <a:prstGeom prst="roundRect">
          <a:avLst/>
        </a:prstGeom>
        <a:solidFill>
          <a:schemeClr val="accent2">
            <a:hueOff val="999888"/>
            <a:satOff val="-3416"/>
            <a:lumOff val="-35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FOOD</a:t>
          </a:r>
        </a:p>
      </dsp:txBody>
      <dsp:txXfrm>
        <a:off x="48894" y="1102664"/>
        <a:ext cx="3687828" cy="903819"/>
      </dsp:txXfrm>
    </dsp:sp>
    <dsp:sp modelId="{97A1E4AB-4836-49C4-B9F6-0BFCF8FC16A1}">
      <dsp:nvSpPr>
        <dsp:cNvPr id="0" name=""/>
        <dsp:cNvSpPr/>
      </dsp:nvSpPr>
      <dsp:spPr>
        <a:xfrm rot="5400000">
          <a:off x="6749964" y="-758729"/>
          <a:ext cx="801286" cy="6729984"/>
        </a:xfrm>
        <a:prstGeom prst="round2SameRect">
          <a:avLst/>
        </a:prstGeom>
        <a:solidFill>
          <a:schemeClr val="accent2">
            <a:tint val="40000"/>
            <a:alpha val="90000"/>
            <a:hueOff val="1357221"/>
            <a:satOff val="-17475"/>
            <a:lumOff val="-158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357221"/>
              <a:satOff val="-17475"/>
              <a:lumOff val="-15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Reduce harborage areas by organizing storage, keeping items/equipment away from walls and off the floor </a:t>
          </a:r>
        </a:p>
      </dsp:txBody>
      <dsp:txXfrm rot="-5400000">
        <a:off x="3785615" y="2244736"/>
        <a:ext cx="6690868" cy="723054"/>
      </dsp:txXfrm>
    </dsp:sp>
    <dsp:sp modelId="{43D0FB71-0A04-40A4-8B99-852628C5EB25}">
      <dsp:nvSpPr>
        <dsp:cNvPr id="0" name=""/>
        <dsp:cNvSpPr/>
      </dsp:nvSpPr>
      <dsp:spPr>
        <a:xfrm>
          <a:off x="0" y="2105458"/>
          <a:ext cx="3785616" cy="1001607"/>
        </a:xfrm>
        <a:prstGeom prst="roundRect">
          <a:avLst/>
        </a:prstGeom>
        <a:solidFill>
          <a:schemeClr val="accent2">
            <a:hueOff val="1999777"/>
            <a:satOff val="-6832"/>
            <a:lumOff val="-71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SHELTER</a:t>
          </a:r>
        </a:p>
      </dsp:txBody>
      <dsp:txXfrm>
        <a:off x="48894" y="2154352"/>
        <a:ext cx="3687828" cy="903819"/>
      </dsp:txXfrm>
    </dsp:sp>
    <dsp:sp modelId="{79E2A20F-8D3A-4309-9914-03585532E319}">
      <dsp:nvSpPr>
        <dsp:cNvPr id="0" name=""/>
        <dsp:cNvSpPr/>
      </dsp:nvSpPr>
      <dsp:spPr>
        <a:xfrm rot="5400000">
          <a:off x="6749964" y="292958"/>
          <a:ext cx="801286" cy="6729984"/>
        </a:xfrm>
        <a:prstGeom prst="round2SameRect">
          <a:avLst/>
        </a:prstGeom>
        <a:solidFill>
          <a:schemeClr val="accent2">
            <a:tint val="40000"/>
            <a:alpha val="90000"/>
            <a:hueOff val="2714442"/>
            <a:satOff val="-34951"/>
            <a:lumOff val="-316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714442"/>
              <a:satOff val="-34951"/>
              <a:lumOff val="-31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Limit access by sealing cracks and keep tightly sealed doors</a:t>
          </a:r>
        </a:p>
      </dsp:txBody>
      <dsp:txXfrm rot="-5400000">
        <a:off x="3785615" y="3296423"/>
        <a:ext cx="6690868" cy="723054"/>
      </dsp:txXfrm>
    </dsp:sp>
    <dsp:sp modelId="{1212AA93-BAF4-4928-B4D3-73F81F97D8E9}">
      <dsp:nvSpPr>
        <dsp:cNvPr id="0" name=""/>
        <dsp:cNvSpPr/>
      </dsp:nvSpPr>
      <dsp:spPr>
        <a:xfrm>
          <a:off x="0" y="3157146"/>
          <a:ext cx="3785616" cy="1001607"/>
        </a:xfrm>
        <a:prstGeom prst="roundRect">
          <a:avLst/>
        </a:prstGeom>
        <a:solidFill>
          <a:schemeClr val="accent2">
            <a:hueOff val="2999665"/>
            <a:satOff val="-10248"/>
            <a:lumOff val="-107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ACCESS</a:t>
          </a:r>
        </a:p>
      </dsp:txBody>
      <dsp:txXfrm>
        <a:off x="48894" y="3206040"/>
        <a:ext cx="3687828" cy="903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31D67-26F3-4248-B19A-7F2AF1A6CCF6}">
      <dsp:nvSpPr>
        <dsp:cNvPr id="0" name=""/>
        <dsp:cNvSpPr/>
      </dsp:nvSpPr>
      <dsp:spPr>
        <a:xfrm>
          <a:off x="0" y="26510"/>
          <a:ext cx="6720759" cy="10073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Norovirus</a:t>
          </a:r>
        </a:p>
      </dsp:txBody>
      <dsp:txXfrm>
        <a:off x="49176" y="75686"/>
        <a:ext cx="6622407" cy="909018"/>
      </dsp:txXfrm>
    </dsp:sp>
    <dsp:sp modelId="{DD480EE6-10D8-4726-807D-604E1DDDC3DF}">
      <dsp:nvSpPr>
        <dsp:cNvPr id="0" name=""/>
        <dsp:cNvSpPr/>
      </dsp:nvSpPr>
      <dsp:spPr>
        <a:xfrm>
          <a:off x="0" y="1154840"/>
          <a:ext cx="6720759" cy="1007370"/>
        </a:xfrm>
        <a:prstGeom prst="roundRect">
          <a:avLst/>
        </a:prstGeom>
        <a:solidFill>
          <a:schemeClr val="accent2">
            <a:hueOff val="749916"/>
            <a:satOff val="-2562"/>
            <a:lumOff val="-26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Salmonella</a:t>
          </a:r>
        </a:p>
      </dsp:txBody>
      <dsp:txXfrm>
        <a:off x="49176" y="1204016"/>
        <a:ext cx="6622407" cy="909018"/>
      </dsp:txXfrm>
    </dsp:sp>
    <dsp:sp modelId="{82AE8B07-9811-4CA5-AC8F-772B72985BBE}">
      <dsp:nvSpPr>
        <dsp:cNvPr id="0" name=""/>
        <dsp:cNvSpPr/>
      </dsp:nvSpPr>
      <dsp:spPr>
        <a:xfrm>
          <a:off x="0" y="2283170"/>
          <a:ext cx="6720759" cy="1007370"/>
        </a:xfrm>
        <a:prstGeom prst="roundRect">
          <a:avLst/>
        </a:prstGeom>
        <a:solidFill>
          <a:schemeClr val="accent2">
            <a:hueOff val="1499832"/>
            <a:satOff val="-5124"/>
            <a:lumOff val="-5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Clostridium Perfringens</a:t>
          </a:r>
        </a:p>
      </dsp:txBody>
      <dsp:txXfrm>
        <a:off x="49176" y="2332346"/>
        <a:ext cx="6622407" cy="909018"/>
      </dsp:txXfrm>
    </dsp:sp>
    <dsp:sp modelId="{1C23318B-82A8-419B-BD05-5A389AF34D05}">
      <dsp:nvSpPr>
        <dsp:cNvPr id="0" name=""/>
        <dsp:cNvSpPr/>
      </dsp:nvSpPr>
      <dsp:spPr>
        <a:xfrm>
          <a:off x="0" y="3411500"/>
          <a:ext cx="6720759" cy="1007370"/>
        </a:xfrm>
        <a:prstGeom prst="roundRect">
          <a:avLst/>
        </a:prstGeom>
        <a:solidFill>
          <a:schemeClr val="accent2">
            <a:hueOff val="2249749"/>
            <a:satOff val="-7686"/>
            <a:lumOff val="-80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Campylobacter</a:t>
          </a:r>
        </a:p>
      </dsp:txBody>
      <dsp:txXfrm>
        <a:off x="49176" y="3460676"/>
        <a:ext cx="6622407" cy="909018"/>
      </dsp:txXfrm>
    </dsp:sp>
    <dsp:sp modelId="{39E23107-A7D1-4885-B419-F72D77738149}">
      <dsp:nvSpPr>
        <dsp:cNvPr id="0" name=""/>
        <dsp:cNvSpPr/>
      </dsp:nvSpPr>
      <dsp:spPr>
        <a:xfrm>
          <a:off x="0" y="4539830"/>
          <a:ext cx="6720759" cy="1007370"/>
        </a:xfrm>
        <a:prstGeom prst="roundRect">
          <a:avLst/>
        </a:prstGeom>
        <a:solidFill>
          <a:schemeClr val="accent2">
            <a:hueOff val="2999665"/>
            <a:satOff val="-10248"/>
            <a:lumOff val="-107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Staphylococcus aureus</a:t>
          </a:r>
        </a:p>
      </dsp:txBody>
      <dsp:txXfrm>
        <a:off x="49176" y="4589006"/>
        <a:ext cx="6622407" cy="9090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4CF6C-FCFC-4E5C-A56B-2B9374F177EF}">
      <dsp:nvSpPr>
        <dsp:cNvPr id="0" name=""/>
        <dsp:cNvSpPr/>
      </dsp:nvSpPr>
      <dsp:spPr>
        <a:xfrm>
          <a:off x="339076" y="453326"/>
          <a:ext cx="1056181" cy="105618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743C5-C365-491B-BA6A-4255506A6BB5}">
      <dsp:nvSpPr>
        <dsp:cNvPr id="0" name=""/>
        <dsp:cNvSpPr/>
      </dsp:nvSpPr>
      <dsp:spPr>
        <a:xfrm>
          <a:off x="564164" y="678414"/>
          <a:ext cx="606005" cy="6060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3E655-238D-478A-A519-093498C5D7B4}">
      <dsp:nvSpPr>
        <dsp:cNvPr id="0" name=""/>
        <dsp:cNvSpPr/>
      </dsp:nvSpPr>
      <dsp:spPr>
        <a:xfrm>
          <a:off x="1444" y="1838482"/>
          <a:ext cx="1731445" cy="692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Food </a:t>
          </a:r>
        </a:p>
      </dsp:txBody>
      <dsp:txXfrm>
        <a:off x="1444" y="1838482"/>
        <a:ext cx="1731445" cy="692578"/>
      </dsp:txXfrm>
    </dsp:sp>
    <dsp:sp modelId="{57EC5FFC-F050-4B6C-98C8-4A177621DAAE}">
      <dsp:nvSpPr>
        <dsp:cNvPr id="0" name=""/>
        <dsp:cNvSpPr/>
      </dsp:nvSpPr>
      <dsp:spPr>
        <a:xfrm>
          <a:off x="2373524" y="453326"/>
          <a:ext cx="1056181" cy="1056181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3A0279-FC01-48CB-AFEC-5726DA923A59}">
      <dsp:nvSpPr>
        <dsp:cNvPr id="0" name=""/>
        <dsp:cNvSpPr/>
      </dsp:nvSpPr>
      <dsp:spPr>
        <a:xfrm>
          <a:off x="2598612" y="678414"/>
          <a:ext cx="606005" cy="6060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7F40F-C023-496E-A742-18B5A71B6978}">
      <dsp:nvSpPr>
        <dsp:cNvPr id="0" name=""/>
        <dsp:cNvSpPr/>
      </dsp:nvSpPr>
      <dsp:spPr>
        <a:xfrm>
          <a:off x="2035892" y="1838482"/>
          <a:ext cx="1731445" cy="692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Acidity</a:t>
          </a:r>
        </a:p>
      </dsp:txBody>
      <dsp:txXfrm>
        <a:off x="2035892" y="1838482"/>
        <a:ext cx="1731445" cy="692578"/>
      </dsp:txXfrm>
    </dsp:sp>
    <dsp:sp modelId="{E505F0F8-5E95-49D1-897B-A0E4E68FAD07}">
      <dsp:nvSpPr>
        <dsp:cNvPr id="0" name=""/>
        <dsp:cNvSpPr/>
      </dsp:nvSpPr>
      <dsp:spPr>
        <a:xfrm>
          <a:off x="4407972" y="453326"/>
          <a:ext cx="1056181" cy="1056181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9114D-8185-4D5F-9BF4-50773FB5FAAD}">
      <dsp:nvSpPr>
        <dsp:cNvPr id="0" name=""/>
        <dsp:cNvSpPr/>
      </dsp:nvSpPr>
      <dsp:spPr>
        <a:xfrm>
          <a:off x="4633060" y="678414"/>
          <a:ext cx="606005" cy="6060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C71762-915B-4CD5-96EB-36C5E97A94B7}">
      <dsp:nvSpPr>
        <dsp:cNvPr id="0" name=""/>
        <dsp:cNvSpPr/>
      </dsp:nvSpPr>
      <dsp:spPr>
        <a:xfrm>
          <a:off x="4070341" y="1838482"/>
          <a:ext cx="1731445" cy="692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Temperature</a:t>
          </a:r>
        </a:p>
      </dsp:txBody>
      <dsp:txXfrm>
        <a:off x="4070341" y="1838482"/>
        <a:ext cx="1731445" cy="692578"/>
      </dsp:txXfrm>
    </dsp:sp>
    <dsp:sp modelId="{8BE7D915-D56A-478C-A175-1B7A2AA6B54D}">
      <dsp:nvSpPr>
        <dsp:cNvPr id="0" name=""/>
        <dsp:cNvSpPr/>
      </dsp:nvSpPr>
      <dsp:spPr>
        <a:xfrm>
          <a:off x="339076" y="2963922"/>
          <a:ext cx="1056181" cy="1056181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5277C-F10E-4F08-8153-C99C655A5423}">
      <dsp:nvSpPr>
        <dsp:cNvPr id="0" name=""/>
        <dsp:cNvSpPr/>
      </dsp:nvSpPr>
      <dsp:spPr>
        <a:xfrm>
          <a:off x="564164" y="3189010"/>
          <a:ext cx="606005" cy="6060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9AF23-49B9-47D4-8FA1-CE1455E31DC3}">
      <dsp:nvSpPr>
        <dsp:cNvPr id="0" name=""/>
        <dsp:cNvSpPr/>
      </dsp:nvSpPr>
      <dsp:spPr>
        <a:xfrm>
          <a:off x="1444" y="4349078"/>
          <a:ext cx="1731445" cy="692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Time</a:t>
          </a:r>
        </a:p>
      </dsp:txBody>
      <dsp:txXfrm>
        <a:off x="1444" y="4349078"/>
        <a:ext cx="1731445" cy="692578"/>
      </dsp:txXfrm>
    </dsp:sp>
    <dsp:sp modelId="{A44C4882-DA1E-4583-B369-84F2F5CD1740}">
      <dsp:nvSpPr>
        <dsp:cNvPr id="0" name=""/>
        <dsp:cNvSpPr/>
      </dsp:nvSpPr>
      <dsp:spPr>
        <a:xfrm>
          <a:off x="2373524" y="2963922"/>
          <a:ext cx="1056181" cy="1056181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EC3F88-E152-4951-91C8-AA4ECB989DED}">
      <dsp:nvSpPr>
        <dsp:cNvPr id="0" name=""/>
        <dsp:cNvSpPr/>
      </dsp:nvSpPr>
      <dsp:spPr>
        <a:xfrm>
          <a:off x="2598612" y="3189010"/>
          <a:ext cx="606005" cy="60600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F941D-B43F-465B-9D38-26F9E6762999}">
      <dsp:nvSpPr>
        <dsp:cNvPr id="0" name=""/>
        <dsp:cNvSpPr/>
      </dsp:nvSpPr>
      <dsp:spPr>
        <a:xfrm>
          <a:off x="2035892" y="4349078"/>
          <a:ext cx="1731445" cy="692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Oxygen</a:t>
          </a:r>
        </a:p>
      </dsp:txBody>
      <dsp:txXfrm>
        <a:off x="2035892" y="4349078"/>
        <a:ext cx="1731445" cy="692578"/>
      </dsp:txXfrm>
    </dsp:sp>
    <dsp:sp modelId="{83EAF155-E02C-4A1C-8AF6-A01A7F7647F0}">
      <dsp:nvSpPr>
        <dsp:cNvPr id="0" name=""/>
        <dsp:cNvSpPr/>
      </dsp:nvSpPr>
      <dsp:spPr>
        <a:xfrm>
          <a:off x="4407972" y="2963922"/>
          <a:ext cx="1056181" cy="105618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F9E60-AF83-44F5-A062-953CAC0DD820}">
      <dsp:nvSpPr>
        <dsp:cNvPr id="0" name=""/>
        <dsp:cNvSpPr/>
      </dsp:nvSpPr>
      <dsp:spPr>
        <a:xfrm>
          <a:off x="4633060" y="3189010"/>
          <a:ext cx="606005" cy="60600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9708E-2090-428C-9DD2-FBA07082A23E}">
      <dsp:nvSpPr>
        <dsp:cNvPr id="0" name=""/>
        <dsp:cNvSpPr/>
      </dsp:nvSpPr>
      <dsp:spPr>
        <a:xfrm>
          <a:off x="4070341" y="4349078"/>
          <a:ext cx="1731445" cy="692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Moisture </a:t>
          </a:r>
        </a:p>
      </dsp:txBody>
      <dsp:txXfrm>
        <a:off x="4070341" y="4349078"/>
        <a:ext cx="1731445" cy="6925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95715-98D9-4085-9733-683A3EDB586C}">
      <dsp:nvSpPr>
        <dsp:cNvPr id="0" name=""/>
        <dsp:cNvSpPr/>
      </dsp:nvSpPr>
      <dsp:spPr>
        <a:xfrm>
          <a:off x="0" y="115764"/>
          <a:ext cx="6651253" cy="10628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CDC estimates 15 million people in the US have food allergies including 6 million children </a:t>
          </a:r>
        </a:p>
      </dsp:txBody>
      <dsp:txXfrm>
        <a:off x="51885" y="167649"/>
        <a:ext cx="6547483" cy="959101"/>
      </dsp:txXfrm>
    </dsp:sp>
    <dsp:sp modelId="{6CA1070D-926B-4B46-8961-38F55D9F1090}">
      <dsp:nvSpPr>
        <dsp:cNvPr id="0" name=""/>
        <dsp:cNvSpPr/>
      </dsp:nvSpPr>
      <dsp:spPr>
        <a:xfrm>
          <a:off x="0" y="1233356"/>
          <a:ext cx="6651253" cy="1062871"/>
        </a:xfrm>
        <a:prstGeom prst="roundRect">
          <a:avLst/>
        </a:prstGeom>
        <a:solidFill>
          <a:schemeClr val="accent2">
            <a:hueOff val="1499832"/>
            <a:satOff val="-5124"/>
            <a:lumOff val="-5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FDA FOOD CODE requires that the food establishment have a person in charge during all hours of operation who is knowledgeable about major food allergens. </a:t>
          </a:r>
        </a:p>
      </dsp:txBody>
      <dsp:txXfrm>
        <a:off x="51885" y="1285241"/>
        <a:ext cx="6547483" cy="959101"/>
      </dsp:txXfrm>
    </dsp:sp>
    <dsp:sp modelId="{55585BDE-2BC8-41E3-A551-45A6F653D697}">
      <dsp:nvSpPr>
        <dsp:cNvPr id="0" name=""/>
        <dsp:cNvSpPr/>
      </dsp:nvSpPr>
      <dsp:spPr>
        <a:xfrm>
          <a:off x="0" y="2350947"/>
          <a:ext cx="6651253" cy="1062871"/>
        </a:xfrm>
        <a:prstGeom prst="roundRect">
          <a:avLst/>
        </a:prstGeom>
        <a:solidFill>
          <a:schemeClr val="accent2">
            <a:hueOff val="2999665"/>
            <a:satOff val="-10248"/>
            <a:lumOff val="-107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Major food allergens</a:t>
          </a:r>
        </a:p>
      </dsp:txBody>
      <dsp:txXfrm>
        <a:off x="51885" y="2402832"/>
        <a:ext cx="6547483" cy="959101"/>
      </dsp:txXfrm>
    </dsp:sp>
    <dsp:sp modelId="{C7BB64F9-AF70-40DD-BE90-27AEE9F604A1}">
      <dsp:nvSpPr>
        <dsp:cNvPr id="0" name=""/>
        <dsp:cNvSpPr/>
      </dsp:nvSpPr>
      <dsp:spPr>
        <a:xfrm>
          <a:off x="0" y="3413819"/>
          <a:ext cx="6651253" cy="1809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177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Milk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Eggs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Fish/Shellfish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Tree nuts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Peanuts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Wheat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Soybean</a:t>
          </a:r>
        </a:p>
      </dsp:txBody>
      <dsp:txXfrm>
        <a:off x="0" y="3413819"/>
        <a:ext cx="6651253" cy="18091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C5BDC-62B4-4776-AD60-3E3D592D50D5}">
      <dsp:nvSpPr>
        <dsp:cNvPr id="0" name=""/>
        <dsp:cNvSpPr/>
      </dsp:nvSpPr>
      <dsp:spPr>
        <a:xfrm>
          <a:off x="0" y="409706"/>
          <a:ext cx="6651253" cy="242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6211" tIns="458216" rIns="516211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Ingredients with allergens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Processed food that contain allergens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Cross contact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Labeling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At risk populations (YOPI)</a:t>
          </a:r>
        </a:p>
      </dsp:txBody>
      <dsp:txXfrm>
        <a:off x="0" y="409706"/>
        <a:ext cx="6651253" cy="2425500"/>
      </dsp:txXfrm>
    </dsp:sp>
    <dsp:sp modelId="{B2891886-93D7-40B4-B4E1-8A1111BBF19F}">
      <dsp:nvSpPr>
        <dsp:cNvPr id="0" name=""/>
        <dsp:cNvSpPr/>
      </dsp:nvSpPr>
      <dsp:spPr>
        <a:xfrm>
          <a:off x="332562" y="84986"/>
          <a:ext cx="4655877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981" tIns="0" rIns="175981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Risk Factors</a:t>
          </a:r>
        </a:p>
      </dsp:txBody>
      <dsp:txXfrm>
        <a:off x="364265" y="116689"/>
        <a:ext cx="4592471" cy="586034"/>
      </dsp:txXfrm>
    </dsp:sp>
    <dsp:sp modelId="{03675336-02B3-425C-8515-8D4A730BCAC4}">
      <dsp:nvSpPr>
        <dsp:cNvPr id="0" name=""/>
        <dsp:cNvSpPr/>
      </dsp:nvSpPr>
      <dsp:spPr>
        <a:xfrm>
          <a:off x="0" y="3278727"/>
          <a:ext cx="6651253" cy="1975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999665"/>
              <a:satOff val="-10248"/>
              <a:lumOff val="-107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6211" tIns="458216" rIns="516211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Know your ingredients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Prevent cross contact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Labeling allergens, label containers holding allergens </a:t>
          </a:r>
        </a:p>
      </dsp:txBody>
      <dsp:txXfrm>
        <a:off x="0" y="3278727"/>
        <a:ext cx="6651253" cy="1975050"/>
      </dsp:txXfrm>
    </dsp:sp>
    <dsp:sp modelId="{4879A293-0E62-401E-86C8-D01D6F2ECAEF}">
      <dsp:nvSpPr>
        <dsp:cNvPr id="0" name=""/>
        <dsp:cNvSpPr/>
      </dsp:nvSpPr>
      <dsp:spPr>
        <a:xfrm>
          <a:off x="332562" y="2954006"/>
          <a:ext cx="4655877" cy="649440"/>
        </a:xfrm>
        <a:prstGeom prst="roundRect">
          <a:avLst/>
        </a:prstGeom>
        <a:solidFill>
          <a:schemeClr val="accent2">
            <a:hueOff val="2999665"/>
            <a:satOff val="-10248"/>
            <a:lumOff val="-107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981" tIns="0" rIns="175981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Best Practices</a:t>
          </a:r>
        </a:p>
      </dsp:txBody>
      <dsp:txXfrm>
        <a:off x="364265" y="2985709"/>
        <a:ext cx="4592471" cy="5860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2C445-5BF9-4DA2-9A77-D4ADEB5DB80C}">
      <dsp:nvSpPr>
        <dsp:cNvPr id="0" name=""/>
        <dsp:cNvSpPr/>
      </dsp:nvSpPr>
      <dsp:spPr>
        <a:xfrm>
          <a:off x="1202" y="608135"/>
          <a:ext cx="2564460" cy="153867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Flow 1</a:t>
          </a:r>
          <a:r>
            <a:rPr lang="en-US" sz="1800" kern="1200"/>
            <a:t>-purchasing, receiving, storage, preparing, serving</a:t>
          </a:r>
        </a:p>
      </dsp:txBody>
      <dsp:txXfrm>
        <a:off x="46268" y="653201"/>
        <a:ext cx="2474328" cy="1448544"/>
      </dsp:txXfrm>
    </dsp:sp>
    <dsp:sp modelId="{6F47CEE3-206B-4F5A-8AB8-804422155C4D}">
      <dsp:nvSpPr>
        <dsp:cNvPr id="0" name=""/>
        <dsp:cNvSpPr/>
      </dsp:nvSpPr>
      <dsp:spPr>
        <a:xfrm>
          <a:off x="2791335" y="1059480"/>
          <a:ext cx="543665" cy="63598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791335" y="1186677"/>
        <a:ext cx="380566" cy="381592"/>
      </dsp:txXfrm>
    </dsp:sp>
    <dsp:sp modelId="{7FB224FC-82C1-4784-9835-055438A376ED}">
      <dsp:nvSpPr>
        <dsp:cNvPr id="0" name=""/>
        <dsp:cNvSpPr/>
      </dsp:nvSpPr>
      <dsp:spPr>
        <a:xfrm>
          <a:off x="3591447" y="608135"/>
          <a:ext cx="2564460" cy="153867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Flow 2</a:t>
          </a:r>
          <a:r>
            <a:rPr lang="en-US" sz="1800" kern="1200"/>
            <a:t>-purchasing, receiving, storage, preparing, cooking, serving</a:t>
          </a:r>
        </a:p>
      </dsp:txBody>
      <dsp:txXfrm>
        <a:off x="3636513" y="653201"/>
        <a:ext cx="2474328" cy="1448544"/>
      </dsp:txXfrm>
    </dsp:sp>
    <dsp:sp modelId="{BB7B3028-029C-4130-9DED-FD1DF6FA817C}">
      <dsp:nvSpPr>
        <dsp:cNvPr id="0" name=""/>
        <dsp:cNvSpPr/>
      </dsp:nvSpPr>
      <dsp:spPr>
        <a:xfrm rot="5400000">
          <a:off x="4601845" y="2326324"/>
          <a:ext cx="543665" cy="63598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4682882" y="2372485"/>
        <a:ext cx="381592" cy="380566"/>
      </dsp:txXfrm>
    </dsp:sp>
    <dsp:sp modelId="{BA67ED34-8707-44B0-AB3A-944AABCB88C1}">
      <dsp:nvSpPr>
        <dsp:cNvPr id="0" name=""/>
        <dsp:cNvSpPr/>
      </dsp:nvSpPr>
      <dsp:spPr>
        <a:xfrm>
          <a:off x="3591447" y="3172596"/>
          <a:ext cx="2564460" cy="153867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Flow 3</a:t>
          </a:r>
          <a:r>
            <a:rPr lang="en-US" sz="1800" kern="1200"/>
            <a:t>-purchasing, receiving, storage, preparing, cooking, holding, serving</a:t>
          </a:r>
        </a:p>
      </dsp:txBody>
      <dsp:txXfrm>
        <a:off x="3636513" y="3217662"/>
        <a:ext cx="2474328" cy="1448544"/>
      </dsp:txXfrm>
    </dsp:sp>
    <dsp:sp modelId="{20510A0E-BB9B-4A62-A2DF-FFF7AC8FFE1B}">
      <dsp:nvSpPr>
        <dsp:cNvPr id="0" name=""/>
        <dsp:cNvSpPr/>
      </dsp:nvSpPr>
      <dsp:spPr>
        <a:xfrm rot="10800000">
          <a:off x="2822109" y="3623941"/>
          <a:ext cx="543665" cy="63598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2985208" y="3751138"/>
        <a:ext cx="380566" cy="381592"/>
      </dsp:txXfrm>
    </dsp:sp>
    <dsp:sp modelId="{F6ACF3FA-9CCE-49A1-906C-E7F2F6D5775B}">
      <dsp:nvSpPr>
        <dsp:cNvPr id="0" name=""/>
        <dsp:cNvSpPr/>
      </dsp:nvSpPr>
      <dsp:spPr>
        <a:xfrm>
          <a:off x="1202" y="3172596"/>
          <a:ext cx="2564460" cy="153867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Flow 4</a:t>
          </a:r>
          <a:r>
            <a:rPr lang="en-US" sz="1800" kern="1200" dirty="0"/>
            <a:t>-purchasing, receiving, storage, preparing, cooking, cooling, reheating, serving</a:t>
          </a:r>
        </a:p>
      </dsp:txBody>
      <dsp:txXfrm>
        <a:off x="46268" y="3217662"/>
        <a:ext cx="2474328" cy="14485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A84A1-0C31-471C-B023-6B684F0A53A0}">
      <dsp:nvSpPr>
        <dsp:cNvPr id="0" name=""/>
        <dsp:cNvSpPr/>
      </dsp:nvSpPr>
      <dsp:spPr>
        <a:xfrm>
          <a:off x="786872" y="917"/>
          <a:ext cx="2079500" cy="12477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Raw and cooked meat and poultry</a:t>
          </a:r>
        </a:p>
      </dsp:txBody>
      <dsp:txXfrm>
        <a:off x="786872" y="917"/>
        <a:ext cx="2079500" cy="1247700"/>
      </dsp:txXfrm>
    </dsp:sp>
    <dsp:sp modelId="{4047DD57-110A-4BE9-8499-B39E3ED03EB3}">
      <dsp:nvSpPr>
        <dsp:cNvPr id="0" name=""/>
        <dsp:cNvSpPr/>
      </dsp:nvSpPr>
      <dsp:spPr>
        <a:xfrm>
          <a:off x="3074323" y="917"/>
          <a:ext cx="2079500" cy="12477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Milk and Dairy products</a:t>
          </a:r>
        </a:p>
      </dsp:txBody>
      <dsp:txXfrm>
        <a:off x="3074323" y="917"/>
        <a:ext cx="2079500" cy="1247700"/>
      </dsp:txXfrm>
    </dsp:sp>
    <dsp:sp modelId="{ACBCB289-84C9-4FDB-BFF8-00E02C7ADA47}">
      <dsp:nvSpPr>
        <dsp:cNvPr id="0" name=""/>
        <dsp:cNvSpPr/>
      </dsp:nvSpPr>
      <dsp:spPr>
        <a:xfrm>
          <a:off x="5361775" y="917"/>
          <a:ext cx="2079500" cy="12477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Raw shell eggs including lightly cooked or uncooked eggs</a:t>
          </a:r>
        </a:p>
      </dsp:txBody>
      <dsp:txXfrm>
        <a:off x="5361775" y="917"/>
        <a:ext cx="2079500" cy="1247700"/>
      </dsp:txXfrm>
    </dsp:sp>
    <dsp:sp modelId="{F2675C61-3F76-4A74-8571-F5EC6CE7437F}">
      <dsp:nvSpPr>
        <dsp:cNvPr id="0" name=""/>
        <dsp:cNvSpPr/>
      </dsp:nvSpPr>
      <dsp:spPr>
        <a:xfrm>
          <a:off x="7649226" y="917"/>
          <a:ext cx="2079500" cy="12477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Raw and cooked fish/shellfish</a:t>
          </a:r>
        </a:p>
      </dsp:txBody>
      <dsp:txXfrm>
        <a:off x="7649226" y="917"/>
        <a:ext cx="2079500" cy="1247700"/>
      </dsp:txXfrm>
    </dsp:sp>
    <dsp:sp modelId="{0FF48FDD-0B47-4646-968D-2F3CA1159DCB}">
      <dsp:nvSpPr>
        <dsp:cNvPr id="0" name=""/>
        <dsp:cNvSpPr/>
      </dsp:nvSpPr>
      <dsp:spPr>
        <a:xfrm>
          <a:off x="786872" y="1456568"/>
          <a:ext cx="2079500" cy="12477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Cooked pasta, beans, rice, potatoes</a:t>
          </a:r>
        </a:p>
      </dsp:txBody>
      <dsp:txXfrm>
        <a:off x="786872" y="1456568"/>
        <a:ext cx="2079500" cy="1247700"/>
      </dsp:txXfrm>
    </dsp:sp>
    <dsp:sp modelId="{0CC32857-5AC6-4A75-B071-195004318535}">
      <dsp:nvSpPr>
        <dsp:cNvPr id="0" name=""/>
        <dsp:cNvSpPr/>
      </dsp:nvSpPr>
      <dsp:spPr>
        <a:xfrm>
          <a:off x="3074323" y="1456568"/>
          <a:ext cx="2079500" cy="12477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Cut, prepared fresh fruits and veggies</a:t>
          </a:r>
        </a:p>
      </dsp:txBody>
      <dsp:txXfrm>
        <a:off x="3074323" y="1456568"/>
        <a:ext cx="2079500" cy="1247700"/>
      </dsp:txXfrm>
    </dsp:sp>
    <dsp:sp modelId="{21BF0578-ABD9-4196-921B-0F930C026581}">
      <dsp:nvSpPr>
        <dsp:cNvPr id="0" name=""/>
        <dsp:cNvSpPr/>
      </dsp:nvSpPr>
      <dsp:spPr>
        <a:xfrm>
          <a:off x="5361775" y="1456568"/>
          <a:ext cx="2079500" cy="12477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Raw seed sprouts</a:t>
          </a:r>
        </a:p>
      </dsp:txBody>
      <dsp:txXfrm>
        <a:off x="5361775" y="1456568"/>
        <a:ext cx="2079500" cy="1247700"/>
      </dsp:txXfrm>
    </dsp:sp>
    <dsp:sp modelId="{A3DB9AD0-EA30-4EC4-8E14-EFDD997D6A71}">
      <dsp:nvSpPr>
        <dsp:cNvPr id="0" name=""/>
        <dsp:cNvSpPr/>
      </dsp:nvSpPr>
      <dsp:spPr>
        <a:xfrm>
          <a:off x="7649226" y="1456568"/>
          <a:ext cx="2079500" cy="12477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Cut leafy greens</a:t>
          </a:r>
        </a:p>
      </dsp:txBody>
      <dsp:txXfrm>
        <a:off x="7649226" y="1456568"/>
        <a:ext cx="2079500" cy="1247700"/>
      </dsp:txXfrm>
    </dsp:sp>
    <dsp:sp modelId="{7F30BF2A-0BDE-4693-ACD5-C0868ABAC429}">
      <dsp:nvSpPr>
        <dsp:cNvPr id="0" name=""/>
        <dsp:cNvSpPr/>
      </dsp:nvSpPr>
      <dsp:spPr>
        <a:xfrm>
          <a:off x="4218049" y="2912218"/>
          <a:ext cx="2079500" cy="12477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Garlic and oil mixtures</a:t>
          </a:r>
        </a:p>
      </dsp:txBody>
      <dsp:txXfrm>
        <a:off x="4218049" y="2912218"/>
        <a:ext cx="2079500" cy="12477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97BBE-98EC-49A6-AB6B-0B82E6AC365E}">
      <dsp:nvSpPr>
        <dsp:cNvPr id="0" name=""/>
        <dsp:cNvSpPr/>
      </dsp:nvSpPr>
      <dsp:spPr>
        <a:xfrm>
          <a:off x="1747800" y="513274"/>
          <a:ext cx="1944000" cy="1944000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5484B-A90B-491F-AA3C-CFE08EA15C34}">
      <dsp:nvSpPr>
        <dsp:cNvPr id="0" name=""/>
        <dsp:cNvSpPr/>
      </dsp:nvSpPr>
      <dsp:spPr>
        <a:xfrm>
          <a:off x="559800" y="292756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TCS food prepared onsite and held in refrigerator for more than 24 hours must be marked with date of preparation or discard date. </a:t>
          </a:r>
        </a:p>
      </dsp:txBody>
      <dsp:txXfrm>
        <a:off x="559800" y="2927562"/>
        <a:ext cx="4320000" cy="720000"/>
      </dsp:txXfrm>
    </dsp:sp>
    <dsp:sp modelId="{AEBD672D-E1F5-4FA5-8B56-5C1933E83496}">
      <dsp:nvSpPr>
        <dsp:cNvPr id="0" name=""/>
        <dsp:cNvSpPr/>
      </dsp:nvSpPr>
      <dsp:spPr>
        <a:xfrm>
          <a:off x="6938330" y="540009"/>
          <a:ext cx="1714938" cy="1837060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65C60-D99B-4A28-9010-ADAE92001783}">
      <dsp:nvSpPr>
        <dsp:cNvPr id="0" name=""/>
        <dsp:cNvSpPr/>
      </dsp:nvSpPr>
      <dsp:spPr>
        <a:xfrm>
          <a:off x="5635800" y="2900827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If Ready to Eat TCS food is stored at 41F or less, then food may be held for up to 7 days. </a:t>
          </a:r>
        </a:p>
      </dsp:txBody>
      <dsp:txXfrm>
        <a:off x="5635800" y="2900827"/>
        <a:ext cx="432000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75691-51CF-43BD-AE5B-E6EE28B507E4}">
      <dsp:nvSpPr>
        <dsp:cNvPr id="0" name=""/>
        <dsp:cNvSpPr/>
      </dsp:nvSpPr>
      <dsp:spPr>
        <a:xfrm>
          <a:off x="8634" y="829627"/>
          <a:ext cx="2013350" cy="6040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Store</a:t>
          </a:r>
        </a:p>
      </dsp:txBody>
      <dsp:txXfrm>
        <a:off x="8634" y="829627"/>
        <a:ext cx="2013350" cy="604005"/>
      </dsp:txXfrm>
    </dsp:sp>
    <dsp:sp modelId="{CC9369C4-FA75-4B46-84F6-2FC2B16ECCC2}">
      <dsp:nvSpPr>
        <dsp:cNvPr id="0" name=""/>
        <dsp:cNvSpPr/>
      </dsp:nvSpPr>
      <dsp:spPr>
        <a:xfrm>
          <a:off x="8634" y="1433632"/>
          <a:ext cx="2013350" cy="188487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Store supplies and chemical away from food, dishes, utensils, linens and single use items. </a:t>
          </a:r>
        </a:p>
      </dsp:txBody>
      <dsp:txXfrm>
        <a:off x="8634" y="1433632"/>
        <a:ext cx="2013350" cy="1884877"/>
      </dsp:txXfrm>
    </dsp:sp>
    <dsp:sp modelId="{2A0BBD61-6787-43AE-8C61-601231DC4D4B}">
      <dsp:nvSpPr>
        <dsp:cNvPr id="0" name=""/>
        <dsp:cNvSpPr/>
      </dsp:nvSpPr>
      <dsp:spPr>
        <a:xfrm>
          <a:off x="2129879" y="829627"/>
          <a:ext cx="2013350" cy="6040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Store</a:t>
          </a:r>
        </a:p>
      </dsp:txBody>
      <dsp:txXfrm>
        <a:off x="2129879" y="829627"/>
        <a:ext cx="2013350" cy="604005"/>
      </dsp:txXfrm>
    </dsp:sp>
    <dsp:sp modelId="{88C96888-6D40-4578-BC37-74A6EABB736F}">
      <dsp:nvSpPr>
        <dsp:cNvPr id="0" name=""/>
        <dsp:cNvSpPr/>
      </dsp:nvSpPr>
      <dsp:spPr>
        <a:xfrm>
          <a:off x="2129879" y="1433632"/>
          <a:ext cx="2013350" cy="188487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Store all items off floor at least 6”</a:t>
          </a:r>
        </a:p>
      </dsp:txBody>
      <dsp:txXfrm>
        <a:off x="2129879" y="1433632"/>
        <a:ext cx="2013350" cy="1884877"/>
      </dsp:txXfrm>
    </dsp:sp>
    <dsp:sp modelId="{A52280EA-E5FA-4A01-9A3F-9AD8A6AC544F}">
      <dsp:nvSpPr>
        <dsp:cNvPr id="0" name=""/>
        <dsp:cNvSpPr/>
      </dsp:nvSpPr>
      <dsp:spPr>
        <a:xfrm>
          <a:off x="4251124" y="829627"/>
          <a:ext cx="2013350" cy="6040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Keep</a:t>
          </a:r>
        </a:p>
      </dsp:txBody>
      <dsp:txXfrm>
        <a:off x="4251124" y="829627"/>
        <a:ext cx="2013350" cy="604005"/>
      </dsp:txXfrm>
    </dsp:sp>
    <dsp:sp modelId="{9434934E-C979-429B-87B2-68B37894FB5B}">
      <dsp:nvSpPr>
        <dsp:cNvPr id="0" name=""/>
        <dsp:cNvSpPr/>
      </dsp:nvSpPr>
      <dsp:spPr>
        <a:xfrm>
          <a:off x="4251124" y="1433632"/>
          <a:ext cx="2013350" cy="188487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Keep cleaning supplies in original container</a:t>
          </a:r>
        </a:p>
      </dsp:txBody>
      <dsp:txXfrm>
        <a:off x="4251124" y="1433632"/>
        <a:ext cx="2013350" cy="1884877"/>
      </dsp:txXfrm>
    </dsp:sp>
    <dsp:sp modelId="{24F83A27-84DC-4F3A-857B-5764B0FF677E}">
      <dsp:nvSpPr>
        <dsp:cNvPr id="0" name=""/>
        <dsp:cNvSpPr/>
      </dsp:nvSpPr>
      <dsp:spPr>
        <a:xfrm>
          <a:off x="6372369" y="829627"/>
          <a:ext cx="2013350" cy="6040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Label</a:t>
          </a:r>
        </a:p>
      </dsp:txBody>
      <dsp:txXfrm>
        <a:off x="6372369" y="829627"/>
        <a:ext cx="2013350" cy="604005"/>
      </dsp:txXfrm>
    </dsp:sp>
    <dsp:sp modelId="{1405F9DC-B949-4CBD-8DA9-6316CEECF9A4}">
      <dsp:nvSpPr>
        <dsp:cNvPr id="0" name=""/>
        <dsp:cNvSpPr/>
      </dsp:nvSpPr>
      <dsp:spPr>
        <a:xfrm>
          <a:off x="6372369" y="1433632"/>
          <a:ext cx="2013350" cy="188487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Label all chemicals </a:t>
          </a:r>
        </a:p>
      </dsp:txBody>
      <dsp:txXfrm>
        <a:off x="6372369" y="1433632"/>
        <a:ext cx="2013350" cy="1884877"/>
      </dsp:txXfrm>
    </dsp:sp>
    <dsp:sp modelId="{F28CC257-B5CB-4D65-9AD9-F3F6DFA0ABA7}">
      <dsp:nvSpPr>
        <dsp:cNvPr id="0" name=""/>
        <dsp:cNvSpPr/>
      </dsp:nvSpPr>
      <dsp:spPr>
        <a:xfrm>
          <a:off x="8493615" y="829627"/>
          <a:ext cx="2013350" cy="6040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Keep</a:t>
          </a:r>
        </a:p>
      </dsp:txBody>
      <dsp:txXfrm>
        <a:off x="8493615" y="829627"/>
        <a:ext cx="2013350" cy="604005"/>
      </dsp:txXfrm>
    </dsp:sp>
    <dsp:sp modelId="{F1DD37F5-8683-46B4-91E9-EDC044A08D4C}">
      <dsp:nvSpPr>
        <dsp:cNvPr id="0" name=""/>
        <dsp:cNvSpPr/>
      </dsp:nvSpPr>
      <dsp:spPr>
        <a:xfrm>
          <a:off x="8493615" y="1433632"/>
          <a:ext cx="2013350" cy="188487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Keep SDS sheets for all chemicals </a:t>
          </a:r>
        </a:p>
      </dsp:txBody>
      <dsp:txXfrm>
        <a:off x="8493615" y="1433632"/>
        <a:ext cx="2013350" cy="1884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78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3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61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3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5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53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1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6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1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8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2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1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2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06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84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42D4B9CD-EB48-BAEF-FA78-54BE29521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32707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ABF1BC-CFAA-56D5-D7E4-791580975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473" y="1998924"/>
            <a:ext cx="5541054" cy="221362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New Employee Food Safety Training Guide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C822D0-D9D6-5293-D9B9-AF24CFE66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0419" y="4300833"/>
            <a:ext cx="4431162" cy="119187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Training provided by:</a:t>
            </a:r>
          </a:p>
          <a:p>
            <a:pPr algn="ctr"/>
            <a:r>
              <a:rPr lang="en-US" dirty="0"/>
              <a:t>Chatham County Environmental Health </a:t>
            </a:r>
          </a:p>
        </p:txBody>
      </p:sp>
    </p:spTree>
    <p:extLst>
      <p:ext uri="{BB962C8B-B14F-4D97-AF65-F5344CB8AC3E}">
        <p14:creationId xmlns:p14="http://schemas.microsoft.com/office/powerpoint/2010/main" val="2985207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ACC4D-F751-7B83-6AC4-91161C65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Food Safety 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BE0D-99E4-7E88-CCE3-B0503E73D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Biological</a:t>
            </a:r>
          </a:p>
          <a:p>
            <a:pPr lvl="1"/>
            <a:r>
              <a:rPr lang="en-US" dirty="0"/>
              <a:t>Bacteria, Fungi, Viruses, Parasites</a:t>
            </a:r>
          </a:p>
          <a:p>
            <a:r>
              <a:rPr lang="en-US" dirty="0"/>
              <a:t>Chemical</a:t>
            </a:r>
          </a:p>
          <a:p>
            <a:pPr lvl="1"/>
            <a:r>
              <a:rPr lang="en-US" dirty="0"/>
              <a:t>Allergens, Pesticides, Cleaners, </a:t>
            </a:r>
          </a:p>
          <a:p>
            <a:pPr lvl="1"/>
            <a:r>
              <a:rPr lang="en-US" dirty="0"/>
              <a:t>Naturally occurring poison/toxins</a:t>
            </a:r>
          </a:p>
          <a:p>
            <a:r>
              <a:rPr lang="en-US" dirty="0"/>
              <a:t>Physical </a:t>
            </a:r>
          </a:p>
          <a:p>
            <a:pPr lvl="1"/>
            <a:r>
              <a:rPr lang="en-US" dirty="0"/>
              <a:t>Metal, Glass, Plastic, Rocks, Fingernail, Hair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C4A759-00C6-359A-F54D-7B243C5BF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993" y="1690688"/>
            <a:ext cx="1844365" cy="1874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51CE3B-AA02-FF38-57F1-0617431EE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2239" y="3081252"/>
            <a:ext cx="1851498" cy="18743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BD73EA-C4F4-AAD6-48DD-A7940CD33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3623" y="4955608"/>
            <a:ext cx="1844365" cy="180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587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DE4454-9FDE-5303-5945-B286DB4AFF53}"/>
              </a:ext>
            </a:extLst>
          </p:cNvPr>
          <p:cNvSpPr txBox="1"/>
          <p:nvPr/>
        </p:nvSpPr>
        <p:spPr>
          <a:xfrm>
            <a:off x="747665" y="5107449"/>
            <a:ext cx="1334632" cy="668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4800" dirty="0">
                <a:latin typeface="+mj-lt"/>
              </a:rPr>
              <a:t>Q6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5DAA64-3BC8-F33C-AA70-0ECBBFFEC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986" y="2074580"/>
            <a:ext cx="4747547" cy="273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7727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77E6E2-D690-244B-69B9-D54437B8C9D6}"/>
              </a:ext>
            </a:extLst>
          </p:cNvPr>
          <p:cNvSpPr txBox="1"/>
          <p:nvPr/>
        </p:nvSpPr>
        <p:spPr>
          <a:xfrm>
            <a:off x="643468" y="4381877"/>
            <a:ext cx="1312918" cy="8287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i="1" dirty="0">
                <a:latin typeface="+mj-lt"/>
                <a:ea typeface="+mj-ea"/>
                <a:cs typeface="+mj-cs"/>
              </a:rPr>
              <a:t>Q7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841CDEA-6822-1BE7-C9B1-384C53E2B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253" y="1949097"/>
            <a:ext cx="4942280" cy="295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7095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ABC888-82D6-CC18-4698-B74AEAA15E52}"/>
              </a:ext>
            </a:extLst>
          </p:cNvPr>
          <p:cNvSpPr txBox="1"/>
          <p:nvPr/>
        </p:nvSpPr>
        <p:spPr>
          <a:xfrm>
            <a:off x="643467" y="4454305"/>
            <a:ext cx="1230599" cy="7834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i="1" dirty="0">
                <a:latin typeface="+mj-lt"/>
                <a:ea typeface="+mj-ea"/>
                <a:cs typeface="+mj-cs"/>
              </a:rPr>
              <a:t>Q8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E89145-E788-9715-4EA8-3E9D2176F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253" y="1937554"/>
            <a:ext cx="4942280" cy="298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1976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B3FFD7-DC81-4A98-D125-976449A1EF7C}"/>
              </a:ext>
            </a:extLst>
          </p:cNvPr>
          <p:cNvSpPr txBox="1"/>
          <p:nvPr/>
        </p:nvSpPr>
        <p:spPr>
          <a:xfrm>
            <a:off x="643468" y="4327556"/>
            <a:ext cx="1194385" cy="883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i="1" dirty="0">
                <a:latin typeface="+mj-lt"/>
                <a:ea typeface="+mj-ea"/>
                <a:cs typeface="+mj-cs"/>
              </a:rPr>
              <a:t>Q9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4E975568-2A3D-6646-8C3E-E22E28A15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253" y="1929815"/>
            <a:ext cx="4942280" cy="299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5390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861487-15FE-3BB7-7747-C7FEAADC10FE}"/>
              </a:ext>
            </a:extLst>
          </p:cNvPr>
          <p:cNvSpPr txBox="1"/>
          <p:nvPr/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i="1">
                <a:latin typeface="+mj-lt"/>
                <a:ea typeface="+mj-ea"/>
                <a:cs typeface="+mj-cs"/>
              </a:rPr>
              <a:t>Q10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4DE07292-A461-47DF-1BD8-81D86668A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253" y="1929815"/>
            <a:ext cx="4942280" cy="299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9719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EEA0F9-B0CE-FFE7-80AE-18709229CAF4}"/>
              </a:ext>
            </a:extLst>
          </p:cNvPr>
          <p:cNvSpPr txBox="1"/>
          <p:nvPr/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i="1">
                <a:latin typeface="+mj-lt"/>
                <a:ea typeface="+mj-ea"/>
                <a:cs typeface="+mj-cs"/>
              </a:rPr>
              <a:t>Q11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67006C29-0A93-D875-D64E-224364A3D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253" y="1777879"/>
            <a:ext cx="4942280" cy="330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9229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BC39E5-6015-5CCD-472B-27D1F2F6BDAF}"/>
              </a:ext>
            </a:extLst>
          </p:cNvPr>
          <p:cNvSpPr txBox="1"/>
          <p:nvPr/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i="1">
                <a:latin typeface="+mj-lt"/>
                <a:ea typeface="+mj-ea"/>
                <a:cs typeface="+mj-cs"/>
              </a:rPr>
              <a:t>Q12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1C444A-B920-7E78-2C98-0F573E443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253" y="1922402"/>
            <a:ext cx="4942280" cy="301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3786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24B06D-9147-8CB7-662F-5F3F9AB0239B}"/>
              </a:ext>
            </a:extLst>
          </p:cNvPr>
          <p:cNvSpPr txBox="1"/>
          <p:nvPr/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i="1">
                <a:latin typeface="+mj-lt"/>
                <a:ea typeface="+mj-ea"/>
                <a:cs typeface="+mj-cs"/>
              </a:rPr>
              <a:t>Q13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A7C55E8D-97C3-1162-8FBC-251A5CD9D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253" y="1941960"/>
            <a:ext cx="4942280" cy="297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1668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1C49E6-7E79-A582-BB00-498685C141FB}"/>
              </a:ext>
            </a:extLst>
          </p:cNvPr>
          <p:cNvSpPr txBox="1"/>
          <p:nvPr/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i="1">
                <a:latin typeface="+mj-lt"/>
                <a:ea typeface="+mj-ea"/>
                <a:cs typeface="+mj-cs"/>
              </a:rPr>
              <a:t>Q14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482600-5E8F-60D5-5550-242649E92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253" y="1929815"/>
            <a:ext cx="4942280" cy="299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2296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320677-BE78-73F0-DD5E-60CCFDE2D560}"/>
              </a:ext>
            </a:extLst>
          </p:cNvPr>
          <p:cNvSpPr txBox="1"/>
          <p:nvPr/>
        </p:nvSpPr>
        <p:spPr>
          <a:xfrm>
            <a:off x="707654" y="5016913"/>
            <a:ext cx="1606235" cy="1142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4800" dirty="0">
                <a:latin typeface="+mj-lt"/>
              </a:rPr>
              <a:t>Q15</a:t>
            </a: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93432831-2452-F3F2-518F-2C9A17EA0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986" y="2003057"/>
            <a:ext cx="4747547" cy="288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41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7EA12-8A87-4093-A4D7-8575B7DF9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Common Factors Contributing to Foodborne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C9700-54E1-F89E-5B87-6195FFC55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Food Temperatures</a:t>
            </a:r>
          </a:p>
          <a:p>
            <a:pPr lvl="1"/>
            <a:r>
              <a:rPr lang="en-US" dirty="0"/>
              <a:t>Cooking </a:t>
            </a:r>
          </a:p>
          <a:p>
            <a:pPr lvl="1"/>
            <a:r>
              <a:rPr lang="en-US" dirty="0"/>
              <a:t>Cooling</a:t>
            </a:r>
          </a:p>
          <a:p>
            <a:pPr lvl="1"/>
            <a:r>
              <a:rPr lang="en-US" dirty="0"/>
              <a:t>Hot/Cold Holding</a:t>
            </a:r>
          </a:p>
          <a:p>
            <a:pPr lvl="1"/>
            <a:r>
              <a:rPr lang="en-US" dirty="0"/>
              <a:t>Reheating</a:t>
            </a:r>
          </a:p>
          <a:p>
            <a:r>
              <a:rPr lang="en-US" dirty="0"/>
              <a:t>Approved Source</a:t>
            </a:r>
          </a:p>
          <a:p>
            <a:r>
              <a:rPr lang="en-US" dirty="0"/>
              <a:t>Cross-Contamination</a:t>
            </a:r>
          </a:p>
          <a:p>
            <a:r>
              <a:rPr lang="en-US" dirty="0"/>
              <a:t>Poor Cleaning and Sanitizing</a:t>
            </a:r>
          </a:p>
          <a:p>
            <a:r>
              <a:rPr lang="en-US" dirty="0"/>
              <a:t>Personal Hygiene </a:t>
            </a:r>
          </a:p>
        </p:txBody>
      </p:sp>
    </p:spTree>
    <p:extLst>
      <p:ext uri="{BB962C8B-B14F-4D97-AF65-F5344CB8AC3E}">
        <p14:creationId xmlns:p14="http://schemas.microsoft.com/office/powerpoint/2010/main" val="82741725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BCC68-2496-8365-F63D-2E5382AD9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Training Review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C1492-D0E4-B574-027B-C227D853FD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+mj-lt"/>
              </a:rPr>
              <a:t>Q1- A </a:t>
            </a:r>
          </a:p>
          <a:p>
            <a:r>
              <a:rPr lang="en-US" dirty="0">
                <a:latin typeface="+mj-lt"/>
              </a:rPr>
              <a:t>Q2-B</a:t>
            </a:r>
          </a:p>
          <a:p>
            <a:r>
              <a:rPr lang="en-US" dirty="0">
                <a:latin typeface="+mj-lt"/>
              </a:rPr>
              <a:t>Q3-C</a:t>
            </a:r>
          </a:p>
          <a:p>
            <a:r>
              <a:rPr lang="en-US" dirty="0">
                <a:latin typeface="+mj-lt"/>
              </a:rPr>
              <a:t>Q4-D</a:t>
            </a:r>
          </a:p>
          <a:p>
            <a:r>
              <a:rPr lang="en-US" dirty="0">
                <a:latin typeface="+mj-lt"/>
              </a:rPr>
              <a:t>Q5-A,B,D</a:t>
            </a:r>
          </a:p>
          <a:p>
            <a:r>
              <a:rPr lang="en-US" dirty="0">
                <a:latin typeface="+mj-lt"/>
              </a:rPr>
              <a:t>Q6-B, C, E, F</a:t>
            </a:r>
          </a:p>
          <a:p>
            <a:r>
              <a:rPr lang="en-US" dirty="0">
                <a:latin typeface="+mj-lt"/>
              </a:rPr>
              <a:t>Q7-B, C</a:t>
            </a:r>
          </a:p>
          <a:p>
            <a:r>
              <a:rPr lang="en-US" dirty="0">
                <a:latin typeface="+mj-lt"/>
              </a:rPr>
              <a:t>Q8-B, C, D</a:t>
            </a:r>
          </a:p>
          <a:p>
            <a:r>
              <a:rPr lang="en-US" dirty="0">
                <a:latin typeface="+mj-lt"/>
              </a:rPr>
              <a:t>Q9-D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5D0919-94CA-7B0A-E72A-C8996737E8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Q10-D</a:t>
            </a:r>
          </a:p>
          <a:p>
            <a:r>
              <a:rPr lang="en-US" dirty="0">
                <a:latin typeface="+mj-lt"/>
              </a:rPr>
              <a:t>Q11-A</a:t>
            </a:r>
          </a:p>
          <a:p>
            <a:r>
              <a:rPr lang="en-US" dirty="0">
                <a:latin typeface="+mj-lt"/>
              </a:rPr>
              <a:t>Q12-2,5,6</a:t>
            </a:r>
          </a:p>
          <a:p>
            <a:r>
              <a:rPr lang="en-US" dirty="0">
                <a:latin typeface="+mj-lt"/>
              </a:rPr>
              <a:t>Q13-1</a:t>
            </a:r>
          </a:p>
          <a:p>
            <a:r>
              <a:rPr lang="en-US" dirty="0">
                <a:latin typeface="+mj-lt"/>
              </a:rPr>
              <a:t>Q14-1,2,3</a:t>
            </a:r>
          </a:p>
          <a:p>
            <a:r>
              <a:rPr lang="en-US" dirty="0">
                <a:latin typeface="+mj-lt"/>
              </a:rPr>
              <a:t>Q15-2,4,5</a:t>
            </a:r>
          </a:p>
        </p:txBody>
      </p:sp>
    </p:spTree>
    <p:extLst>
      <p:ext uri="{BB962C8B-B14F-4D97-AF65-F5344CB8AC3E}">
        <p14:creationId xmlns:p14="http://schemas.microsoft.com/office/powerpoint/2010/main" val="3655261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EC393DE-1394-4E5E-8479-8B46B8EE7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3334BC-A5C9-4E98-B2FE-3FB7AD4D0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77344D-D6B8-EDF6-2447-D8F7DDA2A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200400" cy="543137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D56A17"/>
                </a:solidFill>
              </a:rPr>
              <a:t>Factors Influencing Pathogen Growth</a:t>
            </a: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7BB91D9-FCCF-4464-A06C-903EF4F37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4081" y="-3482"/>
            <a:ext cx="8047921" cy="6861482"/>
          </a:xfrm>
          <a:custGeom>
            <a:avLst/>
            <a:gdLst>
              <a:gd name="connsiteX0" fmla="*/ 58769 w 8047921"/>
              <a:gd name="connsiteY0" fmla="*/ 4239616 h 6861482"/>
              <a:gd name="connsiteX1" fmla="*/ 58894 w 8047921"/>
              <a:gd name="connsiteY1" fmla="*/ 4240495 h 6861482"/>
              <a:gd name="connsiteX2" fmla="*/ 59045 w 8047921"/>
              <a:gd name="connsiteY2" fmla="*/ 4241609 h 6861482"/>
              <a:gd name="connsiteX3" fmla="*/ 527473 w 8047921"/>
              <a:gd name="connsiteY3" fmla="*/ 0 h 6861482"/>
              <a:gd name="connsiteX4" fmla="*/ 8047921 w 8047921"/>
              <a:gd name="connsiteY4" fmla="*/ 0 h 6861482"/>
              <a:gd name="connsiteX5" fmla="*/ 8047921 w 8047921"/>
              <a:gd name="connsiteY5" fmla="*/ 6861482 h 6861482"/>
              <a:gd name="connsiteX6" fmla="*/ 1319860 w 8047921"/>
              <a:gd name="connsiteY6" fmla="*/ 6861482 h 6861482"/>
              <a:gd name="connsiteX7" fmla="*/ 1297994 w 8047921"/>
              <a:gd name="connsiteY7" fmla="*/ 6831011 h 6861482"/>
              <a:gd name="connsiteX8" fmla="*/ 1024504 w 8047921"/>
              <a:gd name="connsiteY8" fmla="*/ 6405892 h 6861482"/>
              <a:gd name="connsiteX9" fmla="*/ 843366 w 8047921"/>
              <a:gd name="connsiteY9" fmla="*/ 6082357 h 6861482"/>
              <a:gd name="connsiteX10" fmla="*/ 690198 w 8047921"/>
              <a:gd name="connsiteY10" fmla="*/ 5793573 h 6861482"/>
              <a:gd name="connsiteX11" fmla="*/ 777021 w 8047921"/>
              <a:gd name="connsiteY11" fmla="*/ 5729320 h 6861482"/>
              <a:gd name="connsiteX12" fmla="*/ 670606 w 8047921"/>
              <a:gd name="connsiteY12" fmla="*/ 5463560 h 6861482"/>
              <a:gd name="connsiteX13" fmla="*/ 332307 w 8047921"/>
              <a:gd name="connsiteY13" fmla="*/ 4640688 h 6861482"/>
              <a:gd name="connsiteX14" fmla="*/ 178764 w 8047921"/>
              <a:gd name="connsiteY14" fmla="*/ 4440302 h 6861482"/>
              <a:gd name="connsiteX15" fmla="*/ 102405 w 8047921"/>
              <a:gd name="connsiteY15" fmla="*/ 4371063 h 6861482"/>
              <a:gd name="connsiteX16" fmla="*/ 82464 w 8047921"/>
              <a:gd name="connsiteY16" fmla="*/ 4327380 h 6861482"/>
              <a:gd name="connsiteX17" fmla="*/ 72595 w 8047921"/>
              <a:gd name="connsiteY17" fmla="*/ 4327380 h 6861482"/>
              <a:gd name="connsiteX18" fmla="*/ 71105 w 8047921"/>
              <a:gd name="connsiteY18" fmla="*/ 4319440 h 6861482"/>
              <a:gd name="connsiteX19" fmla="*/ 63234 w 8047921"/>
              <a:gd name="connsiteY19" fmla="*/ 4265601 h 6861482"/>
              <a:gd name="connsiteX20" fmla="*/ 58391 w 8047921"/>
              <a:gd name="connsiteY20" fmla="*/ 4236887 h 6861482"/>
              <a:gd name="connsiteX21" fmla="*/ 58769 w 8047921"/>
              <a:gd name="connsiteY21" fmla="*/ 4239616 h 6861482"/>
              <a:gd name="connsiteX22" fmla="*/ 57161 w 8047921"/>
              <a:gd name="connsiteY22" fmla="*/ 4228245 h 6861482"/>
              <a:gd name="connsiteX23" fmla="*/ 55444 w 8047921"/>
              <a:gd name="connsiteY23" fmla="*/ 4216187 h 6861482"/>
              <a:gd name="connsiteX24" fmla="*/ 57173 w 8047921"/>
              <a:gd name="connsiteY24" fmla="*/ 4216187 h 6861482"/>
              <a:gd name="connsiteX25" fmla="*/ 46978 w 8047921"/>
              <a:gd name="connsiteY25" fmla="*/ 4153970 h 6861482"/>
              <a:gd name="connsiteX26" fmla="*/ 23198 w 8047921"/>
              <a:gd name="connsiteY26" fmla="*/ 4042035 h 6861482"/>
              <a:gd name="connsiteX27" fmla="*/ 12577 w 8047921"/>
              <a:gd name="connsiteY27" fmla="*/ 4017890 h 6861482"/>
              <a:gd name="connsiteX28" fmla="*/ 144506 w 8047921"/>
              <a:gd name="connsiteY28" fmla="*/ 3860429 h 6861482"/>
              <a:gd name="connsiteX29" fmla="*/ 22695 w 8047921"/>
              <a:gd name="connsiteY29" fmla="*/ 3800021 h 6861482"/>
              <a:gd name="connsiteX30" fmla="*/ 24220 w 8047921"/>
              <a:gd name="connsiteY30" fmla="*/ 3771718 h 6861482"/>
              <a:gd name="connsiteX31" fmla="*/ 27584 w 8047921"/>
              <a:gd name="connsiteY31" fmla="*/ 3757935 h 6861482"/>
              <a:gd name="connsiteX32" fmla="*/ 33375 w 8047921"/>
              <a:gd name="connsiteY32" fmla="*/ 3747325 h 6861482"/>
              <a:gd name="connsiteX33" fmla="*/ 77078 w 8047921"/>
              <a:gd name="connsiteY33" fmla="*/ 3705028 h 6861482"/>
              <a:gd name="connsiteX34" fmla="*/ 31331 w 8047921"/>
              <a:gd name="connsiteY34" fmla="*/ 3445525 h 6861482"/>
              <a:gd name="connsiteX35" fmla="*/ 3341 w 8047921"/>
              <a:gd name="connsiteY35" fmla="*/ 3405686 h 6861482"/>
              <a:gd name="connsiteX36" fmla="*/ 0 w 8047921"/>
              <a:gd name="connsiteY36" fmla="*/ 3393684 h 6861482"/>
              <a:gd name="connsiteX37" fmla="*/ 5588 w 8047921"/>
              <a:gd name="connsiteY37" fmla="*/ 3363918 h 6861482"/>
              <a:gd name="connsiteX38" fmla="*/ 28563 w 8047921"/>
              <a:gd name="connsiteY38" fmla="*/ 3279721 h 6861482"/>
              <a:gd name="connsiteX39" fmla="*/ 31618 w 8047921"/>
              <a:gd name="connsiteY39" fmla="*/ 3274732 h 6861482"/>
              <a:gd name="connsiteX40" fmla="*/ 54143 w 8047921"/>
              <a:gd name="connsiteY40" fmla="*/ 3204655 h 6861482"/>
              <a:gd name="connsiteX41" fmla="*/ 54066 w 8047921"/>
              <a:gd name="connsiteY41" fmla="*/ 3198166 h 6861482"/>
              <a:gd name="connsiteX42" fmla="*/ 59893 w 8047921"/>
              <a:gd name="connsiteY42" fmla="*/ 3181568 h 6861482"/>
              <a:gd name="connsiteX43" fmla="*/ 182871 w 8047921"/>
              <a:gd name="connsiteY43" fmla="*/ 3024678 h 6861482"/>
              <a:gd name="connsiteX44" fmla="*/ 305944 w 8047921"/>
              <a:gd name="connsiteY44" fmla="*/ 2810127 h 6861482"/>
              <a:gd name="connsiteX45" fmla="*/ 326259 w 8047921"/>
              <a:gd name="connsiteY45" fmla="*/ 2596949 h 6861482"/>
              <a:gd name="connsiteX46" fmla="*/ 556280 w 8047921"/>
              <a:gd name="connsiteY46" fmla="*/ 2524080 h 6861482"/>
              <a:gd name="connsiteX47" fmla="*/ 358274 w 8047921"/>
              <a:gd name="connsiteY47" fmla="*/ 2014028 h 6861482"/>
              <a:gd name="connsiteX48" fmla="*/ 340119 w 8047921"/>
              <a:gd name="connsiteY48" fmla="*/ 1914129 h 6861482"/>
              <a:gd name="connsiteX49" fmla="*/ 478258 w 8047921"/>
              <a:gd name="connsiteY49" fmla="*/ 1606217 h 6861482"/>
              <a:gd name="connsiteX50" fmla="*/ 500664 w 8047921"/>
              <a:gd name="connsiteY50" fmla="*/ 1556554 h 6861482"/>
              <a:gd name="connsiteX51" fmla="*/ 551219 w 8047921"/>
              <a:gd name="connsiteY51" fmla="*/ 1459414 h 6861482"/>
              <a:gd name="connsiteX52" fmla="*/ 687152 w 8047921"/>
              <a:gd name="connsiteY52" fmla="*/ 1466109 h 6861482"/>
              <a:gd name="connsiteX53" fmla="*/ 619370 w 8047921"/>
              <a:gd name="connsiteY53" fmla="*/ 1372761 h 6861482"/>
              <a:gd name="connsiteX54" fmla="*/ 491520 w 8047921"/>
              <a:gd name="connsiteY54" fmla="*/ 1080052 h 6861482"/>
              <a:gd name="connsiteX55" fmla="*/ 589761 w 8047921"/>
              <a:gd name="connsiteY55" fmla="*/ 854014 h 6861482"/>
              <a:gd name="connsiteX56" fmla="*/ 617929 w 8047921"/>
              <a:gd name="connsiteY56" fmla="*/ 821285 h 6861482"/>
              <a:gd name="connsiteX57" fmla="*/ 583503 w 8047921"/>
              <a:gd name="connsiteY57" fmla="*/ 760897 h 6861482"/>
              <a:gd name="connsiteX58" fmla="*/ 515241 w 8047921"/>
              <a:gd name="connsiteY58" fmla="*/ 560313 h 6861482"/>
              <a:gd name="connsiteX59" fmla="*/ 480798 w 8047921"/>
              <a:gd name="connsiteY59" fmla="*/ 423850 h 6861482"/>
              <a:gd name="connsiteX60" fmla="*/ 436755 w 8047921"/>
              <a:gd name="connsiteY60" fmla="*/ 361124 h 6861482"/>
              <a:gd name="connsiteX61" fmla="*/ 428051 w 8047921"/>
              <a:gd name="connsiteY61" fmla="*/ 314763 h 6861482"/>
              <a:gd name="connsiteX62" fmla="*/ 457954 w 8047921"/>
              <a:gd name="connsiteY62" fmla="*/ 104693 h 6861482"/>
              <a:gd name="connsiteX63" fmla="*/ 472694 w 8047921"/>
              <a:gd name="connsiteY63" fmla="*/ 52392 h 6861482"/>
              <a:gd name="connsiteX64" fmla="*/ 512572 w 8047921"/>
              <a:gd name="connsiteY64" fmla="*/ 23688 h 686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8047921" h="6861482">
                <a:moveTo>
                  <a:pt x="58769" y="4239616"/>
                </a:moveTo>
                <a:lnTo>
                  <a:pt x="58894" y="4240495"/>
                </a:lnTo>
                <a:cubicBezTo>
                  <a:pt x="59164" y="4242428"/>
                  <a:pt x="59171" y="4242505"/>
                  <a:pt x="59045" y="4241609"/>
                </a:cubicBezTo>
                <a:close/>
                <a:moveTo>
                  <a:pt x="527473" y="0"/>
                </a:moveTo>
                <a:lnTo>
                  <a:pt x="8047921" y="0"/>
                </a:lnTo>
                <a:lnTo>
                  <a:pt x="8047921" y="6861482"/>
                </a:lnTo>
                <a:lnTo>
                  <a:pt x="1319860" y="6861482"/>
                </a:lnTo>
                <a:lnTo>
                  <a:pt x="1297994" y="6831011"/>
                </a:lnTo>
                <a:cubicBezTo>
                  <a:pt x="1121436" y="6580901"/>
                  <a:pt x="1026069" y="6413841"/>
                  <a:pt x="1024504" y="6405892"/>
                </a:cubicBezTo>
                <a:cubicBezTo>
                  <a:pt x="995790" y="6256850"/>
                  <a:pt x="915502" y="6175982"/>
                  <a:pt x="843366" y="6082357"/>
                </a:cubicBezTo>
                <a:cubicBezTo>
                  <a:pt x="780556" y="6000311"/>
                  <a:pt x="713540" y="5913360"/>
                  <a:pt x="690198" y="5793573"/>
                </a:cubicBezTo>
                <a:cubicBezTo>
                  <a:pt x="659374" y="5634705"/>
                  <a:pt x="756440" y="5782527"/>
                  <a:pt x="777021" y="5729320"/>
                </a:cubicBezTo>
                <a:cubicBezTo>
                  <a:pt x="741019" y="5642157"/>
                  <a:pt x="683667" y="5556007"/>
                  <a:pt x="670606" y="5463560"/>
                </a:cubicBezTo>
                <a:cubicBezTo>
                  <a:pt x="624014" y="5129308"/>
                  <a:pt x="509280" y="4866180"/>
                  <a:pt x="332307" y="4640688"/>
                </a:cubicBezTo>
                <a:cubicBezTo>
                  <a:pt x="281557" y="4575550"/>
                  <a:pt x="249914" y="4473150"/>
                  <a:pt x="178764" y="4440302"/>
                </a:cubicBezTo>
                <a:cubicBezTo>
                  <a:pt x="144180" y="4424583"/>
                  <a:pt x="119969" y="4400506"/>
                  <a:pt x="102405" y="4371063"/>
                </a:cubicBezTo>
                <a:lnTo>
                  <a:pt x="82464" y="4327380"/>
                </a:lnTo>
                <a:lnTo>
                  <a:pt x="72595" y="4327380"/>
                </a:lnTo>
                <a:lnTo>
                  <a:pt x="71105" y="4319440"/>
                </a:lnTo>
                <a:cubicBezTo>
                  <a:pt x="68098" y="4300784"/>
                  <a:pt x="63569" y="4267782"/>
                  <a:pt x="63234" y="4265601"/>
                </a:cubicBezTo>
                <a:cubicBezTo>
                  <a:pt x="56185" y="4219786"/>
                  <a:pt x="57328" y="4229054"/>
                  <a:pt x="58391" y="4236887"/>
                </a:cubicBezTo>
                <a:lnTo>
                  <a:pt x="58769" y="4239616"/>
                </a:lnTo>
                <a:lnTo>
                  <a:pt x="57161" y="4228245"/>
                </a:lnTo>
                <a:lnTo>
                  <a:pt x="55444" y="4216187"/>
                </a:lnTo>
                <a:lnTo>
                  <a:pt x="57173" y="4216187"/>
                </a:lnTo>
                <a:lnTo>
                  <a:pt x="46978" y="4153970"/>
                </a:lnTo>
                <a:cubicBezTo>
                  <a:pt x="41098" y="4115040"/>
                  <a:pt x="34414" y="4076730"/>
                  <a:pt x="23198" y="4042035"/>
                </a:cubicBezTo>
                <a:lnTo>
                  <a:pt x="12577" y="4017890"/>
                </a:lnTo>
                <a:lnTo>
                  <a:pt x="144506" y="3860429"/>
                </a:lnTo>
                <a:cubicBezTo>
                  <a:pt x="103351" y="3777846"/>
                  <a:pt x="58276" y="3834526"/>
                  <a:pt x="22695" y="3800021"/>
                </a:cubicBezTo>
                <a:cubicBezTo>
                  <a:pt x="23786" y="3791627"/>
                  <a:pt x="23716" y="3781009"/>
                  <a:pt x="24220" y="3771718"/>
                </a:cubicBezTo>
                <a:lnTo>
                  <a:pt x="27584" y="3757935"/>
                </a:lnTo>
                <a:lnTo>
                  <a:pt x="33375" y="3747325"/>
                </a:lnTo>
                <a:lnTo>
                  <a:pt x="77078" y="3705028"/>
                </a:lnTo>
                <a:cubicBezTo>
                  <a:pt x="173055" y="3608961"/>
                  <a:pt x="158512" y="3588143"/>
                  <a:pt x="31331" y="3445525"/>
                </a:cubicBezTo>
                <a:cubicBezTo>
                  <a:pt x="18649" y="3431228"/>
                  <a:pt x="9488" y="3418102"/>
                  <a:pt x="3341" y="3405686"/>
                </a:cubicBezTo>
                <a:lnTo>
                  <a:pt x="0" y="3393684"/>
                </a:lnTo>
                <a:lnTo>
                  <a:pt x="5588" y="3363918"/>
                </a:lnTo>
                <a:lnTo>
                  <a:pt x="28563" y="3279721"/>
                </a:lnTo>
                <a:lnTo>
                  <a:pt x="31618" y="3274732"/>
                </a:lnTo>
                <a:cubicBezTo>
                  <a:pt x="41998" y="3256804"/>
                  <a:pt x="51127" y="3236251"/>
                  <a:pt x="54143" y="3204655"/>
                </a:cubicBezTo>
                <a:lnTo>
                  <a:pt x="54066" y="3198166"/>
                </a:lnTo>
                <a:lnTo>
                  <a:pt x="59893" y="3181568"/>
                </a:lnTo>
                <a:cubicBezTo>
                  <a:pt x="95562" y="3088781"/>
                  <a:pt x="138958" y="3020054"/>
                  <a:pt x="182871" y="3024678"/>
                </a:cubicBezTo>
                <a:cubicBezTo>
                  <a:pt x="138662" y="2798901"/>
                  <a:pt x="138662" y="2798901"/>
                  <a:pt x="305944" y="2810127"/>
                </a:cubicBezTo>
                <a:cubicBezTo>
                  <a:pt x="246290" y="2658988"/>
                  <a:pt x="247386" y="2624324"/>
                  <a:pt x="326259" y="2596949"/>
                </a:cubicBezTo>
                <a:cubicBezTo>
                  <a:pt x="402195" y="2570407"/>
                  <a:pt x="485357" y="2575904"/>
                  <a:pt x="556280" y="2524080"/>
                </a:cubicBezTo>
                <a:cubicBezTo>
                  <a:pt x="498302" y="2335317"/>
                  <a:pt x="486850" y="2130710"/>
                  <a:pt x="358274" y="2014028"/>
                </a:cubicBezTo>
                <a:cubicBezTo>
                  <a:pt x="338015" y="1995898"/>
                  <a:pt x="325730" y="1940125"/>
                  <a:pt x="340119" y="1914129"/>
                </a:cubicBezTo>
                <a:cubicBezTo>
                  <a:pt x="391157" y="1817105"/>
                  <a:pt x="329468" y="1592503"/>
                  <a:pt x="478258" y="1606217"/>
                </a:cubicBezTo>
                <a:cubicBezTo>
                  <a:pt x="496627" y="1607581"/>
                  <a:pt x="514137" y="1590108"/>
                  <a:pt x="500664" y="1556554"/>
                </a:cubicBezTo>
                <a:cubicBezTo>
                  <a:pt x="454384" y="1442049"/>
                  <a:pt x="514266" y="1463610"/>
                  <a:pt x="551219" y="1459414"/>
                </a:cubicBezTo>
                <a:cubicBezTo>
                  <a:pt x="595940" y="1454776"/>
                  <a:pt x="644530" y="1511622"/>
                  <a:pt x="687152" y="1466109"/>
                </a:cubicBezTo>
                <a:cubicBezTo>
                  <a:pt x="679388" y="1405223"/>
                  <a:pt x="643786" y="1397333"/>
                  <a:pt x="619370" y="1372761"/>
                </a:cubicBezTo>
                <a:cubicBezTo>
                  <a:pt x="548020" y="1300280"/>
                  <a:pt x="490448" y="1221065"/>
                  <a:pt x="491520" y="1080052"/>
                </a:cubicBezTo>
                <a:cubicBezTo>
                  <a:pt x="492222" y="966113"/>
                  <a:pt x="487698" y="864105"/>
                  <a:pt x="589761" y="854014"/>
                </a:cubicBezTo>
                <a:cubicBezTo>
                  <a:pt x="605798" y="852486"/>
                  <a:pt x="614435" y="839840"/>
                  <a:pt x="617929" y="821285"/>
                </a:cubicBezTo>
                <a:cubicBezTo>
                  <a:pt x="606975" y="799992"/>
                  <a:pt x="596528" y="778040"/>
                  <a:pt x="583503" y="760897"/>
                </a:cubicBezTo>
                <a:cubicBezTo>
                  <a:pt x="539748" y="704450"/>
                  <a:pt x="526482" y="633687"/>
                  <a:pt x="515241" y="560313"/>
                </a:cubicBezTo>
                <a:cubicBezTo>
                  <a:pt x="508001" y="513531"/>
                  <a:pt x="499292" y="467166"/>
                  <a:pt x="480798" y="423850"/>
                </a:cubicBezTo>
                <a:cubicBezTo>
                  <a:pt x="469533" y="397046"/>
                  <a:pt x="455191" y="375704"/>
                  <a:pt x="436755" y="361124"/>
                </a:cubicBezTo>
                <a:cubicBezTo>
                  <a:pt x="420701" y="347903"/>
                  <a:pt x="416284" y="334407"/>
                  <a:pt x="428051" y="314763"/>
                </a:cubicBezTo>
                <a:cubicBezTo>
                  <a:pt x="461326" y="258432"/>
                  <a:pt x="476043" y="191375"/>
                  <a:pt x="457954" y="104693"/>
                </a:cubicBezTo>
                <a:cubicBezTo>
                  <a:pt x="452484" y="78523"/>
                  <a:pt x="457495" y="58007"/>
                  <a:pt x="472694" y="52392"/>
                </a:cubicBezTo>
                <a:cubicBezTo>
                  <a:pt x="488509" y="46345"/>
                  <a:pt x="501512" y="36363"/>
                  <a:pt x="512572" y="23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B68D223-C639-074C-1CD2-3F834B50F2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312605"/>
              </p:ext>
            </p:extLst>
          </p:nvPr>
        </p:nvGraphicFramePr>
        <p:xfrm>
          <a:off x="5550568" y="713312"/>
          <a:ext cx="5803231" cy="5494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5388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70828-E616-4355-9C8A-A1065032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5161C6-1218-4EAF-A9E9-A319CFD76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47" y="2116753"/>
            <a:ext cx="4088106" cy="2781653"/>
          </a:xfrm>
          <a:custGeom>
            <a:avLst/>
            <a:gdLst>
              <a:gd name="connsiteX0" fmla="*/ 3362388 w 6230568"/>
              <a:gd name="connsiteY0" fmla="*/ 861 h 4239440"/>
              <a:gd name="connsiteX1" fmla="*/ 4026621 w 6230568"/>
              <a:gd name="connsiteY1" fmla="*/ 15392 h 4239440"/>
              <a:gd name="connsiteX2" fmla="*/ 5114556 w 6230568"/>
              <a:gd name="connsiteY2" fmla="*/ 34130 h 4239440"/>
              <a:gd name="connsiteX3" fmla="*/ 5776495 w 6230568"/>
              <a:gd name="connsiteY3" fmla="*/ 112905 h 4239440"/>
              <a:gd name="connsiteX4" fmla="*/ 5862918 w 6230568"/>
              <a:gd name="connsiteY4" fmla="*/ 141585 h 4239440"/>
              <a:gd name="connsiteX5" fmla="*/ 5840738 w 6230568"/>
              <a:gd name="connsiteY5" fmla="*/ 200475 h 4239440"/>
              <a:gd name="connsiteX6" fmla="*/ 5691219 w 6230568"/>
              <a:gd name="connsiteY6" fmla="*/ 216153 h 4239440"/>
              <a:gd name="connsiteX7" fmla="*/ 5773053 w 6230568"/>
              <a:gd name="connsiteY7" fmla="*/ 260130 h 4239440"/>
              <a:gd name="connsiteX8" fmla="*/ 5593324 w 6230568"/>
              <a:gd name="connsiteY8" fmla="*/ 293781 h 4239440"/>
              <a:gd name="connsiteX9" fmla="*/ 5617033 w 6230568"/>
              <a:gd name="connsiteY9" fmla="*/ 317108 h 4239440"/>
              <a:gd name="connsiteX10" fmla="*/ 5641124 w 6230568"/>
              <a:gd name="connsiteY10" fmla="*/ 339287 h 4239440"/>
              <a:gd name="connsiteX11" fmla="*/ 5299256 w 6230568"/>
              <a:gd name="connsiteY11" fmla="*/ 396265 h 4239440"/>
              <a:gd name="connsiteX12" fmla="*/ 5703073 w 6230568"/>
              <a:gd name="connsiteY12" fmla="*/ 500661 h 4239440"/>
              <a:gd name="connsiteX13" fmla="*/ 5629652 w 6230568"/>
              <a:gd name="connsiteY13" fmla="*/ 556874 h 4239440"/>
              <a:gd name="connsiteX14" fmla="*/ 5862918 w 6230568"/>
              <a:gd name="connsiteY14" fmla="*/ 645591 h 4239440"/>
              <a:gd name="connsiteX15" fmla="*/ 6052207 w 6230568"/>
              <a:gd name="connsiteY15" fmla="*/ 756106 h 4239440"/>
              <a:gd name="connsiteX16" fmla="*/ 6158515 w 6230568"/>
              <a:gd name="connsiteY16" fmla="*/ 901419 h 4239440"/>
              <a:gd name="connsiteX17" fmla="*/ 6195990 w 6230568"/>
              <a:gd name="connsiteY17" fmla="*/ 966427 h 4239440"/>
              <a:gd name="connsiteX18" fmla="*/ 6229642 w 6230568"/>
              <a:gd name="connsiteY18" fmla="*/ 1034878 h 4239440"/>
              <a:gd name="connsiteX19" fmla="*/ 6171516 w 6230568"/>
              <a:gd name="connsiteY19" fmla="*/ 1102946 h 4239440"/>
              <a:gd name="connsiteX20" fmla="*/ 6133659 w 6230568"/>
              <a:gd name="connsiteY20" fmla="*/ 1185545 h 4239440"/>
              <a:gd name="connsiteX21" fmla="*/ 6168458 w 6230568"/>
              <a:gd name="connsiteY21" fmla="*/ 1234110 h 4239440"/>
              <a:gd name="connsiteX22" fmla="*/ 6169222 w 6230568"/>
              <a:gd name="connsiteY22" fmla="*/ 1342712 h 4239440"/>
              <a:gd name="connsiteX23" fmla="*/ 6145131 w 6230568"/>
              <a:gd name="connsiteY23" fmla="*/ 1393954 h 4239440"/>
              <a:gd name="connsiteX24" fmla="*/ 6071709 w 6230568"/>
              <a:gd name="connsiteY24" fmla="*/ 1505233 h 4239440"/>
              <a:gd name="connsiteX25" fmla="*/ 6009378 w 6230568"/>
              <a:gd name="connsiteY25" fmla="*/ 1530089 h 4239440"/>
              <a:gd name="connsiteX26" fmla="*/ 6015879 w 6230568"/>
              <a:gd name="connsiteY26" fmla="*/ 1979030 h 4239440"/>
              <a:gd name="connsiteX27" fmla="*/ 6061385 w 6230568"/>
              <a:gd name="connsiteY27" fmla="*/ 2196234 h 4239440"/>
              <a:gd name="connsiteX28" fmla="*/ 6029263 w 6230568"/>
              <a:gd name="connsiteY28" fmla="*/ 2440972 h 4239440"/>
              <a:gd name="connsiteX29" fmla="*/ 6135571 w 6230568"/>
              <a:gd name="connsiteY29" fmla="*/ 2621848 h 4239440"/>
              <a:gd name="connsiteX30" fmla="*/ 6091594 w 6230568"/>
              <a:gd name="connsiteY30" fmla="*/ 2691446 h 4239440"/>
              <a:gd name="connsiteX31" fmla="*/ 6215493 w 6230568"/>
              <a:gd name="connsiteY31" fmla="*/ 2769456 h 4239440"/>
              <a:gd name="connsiteX32" fmla="*/ 6100389 w 6230568"/>
              <a:gd name="connsiteY32" fmla="*/ 2880352 h 4239440"/>
              <a:gd name="connsiteX33" fmla="*/ 5909953 w 6230568"/>
              <a:gd name="connsiteY33" fmla="*/ 3053963 h 4239440"/>
              <a:gd name="connsiteX34" fmla="*/ 5741696 w 6230568"/>
              <a:gd name="connsiteY34" fmla="*/ 3798118 h 4239440"/>
              <a:gd name="connsiteX35" fmla="*/ 5493899 w 6230568"/>
              <a:gd name="connsiteY35" fmla="*/ 4026795 h 4239440"/>
              <a:gd name="connsiteX36" fmla="*/ 3773471 w 6230568"/>
              <a:gd name="connsiteY36" fmla="*/ 4239028 h 4239440"/>
              <a:gd name="connsiteX37" fmla="*/ 2569285 w 6230568"/>
              <a:gd name="connsiteY37" fmla="*/ 4103275 h 4239440"/>
              <a:gd name="connsiteX38" fmla="*/ 2693948 w 6230568"/>
              <a:gd name="connsiteY38" fmla="*/ 4061593 h 4239440"/>
              <a:gd name="connsiteX39" fmla="*/ 2588788 w 6230568"/>
              <a:gd name="connsiteY39" fmla="*/ 4062358 h 4239440"/>
              <a:gd name="connsiteX40" fmla="*/ 2300073 w 6230568"/>
              <a:gd name="connsiteY40" fmla="*/ 4008822 h 4239440"/>
              <a:gd name="connsiteX41" fmla="*/ 1508500 w 6230568"/>
              <a:gd name="connsiteY41" fmla="*/ 3798118 h 4239440"/>
              <a:gd name="connsiteX42" fmla="*/ 1061089 w 6230568"/>
              <a:gd name="connsiteY42" fmla="*/ 3697546 h 4239440"/>
              <a:gd name="connsiteX43" fmla="*/ 939102 w 6230568"/>
              <a:gd name="connsiteY43" fmla="*/ 3648216 h 4239440"/>
              <a:gd name="connsiteX44" fmla="*/ 1243495 w 6230568"/>
              <a:gd name="connsiteY44" fmla="*/ 3624890 h 4239440"/>
              <a:gd name="connsiteX45" fmla="*/ 1083651 w 6230568"/>
              <a:gd name="connsiteY45" fmla="*/ 3595827 h 4239440"/>
              <a:gd name="connsiteX46" fmla="*/ 966636 w 6230568"/>
              <a:gd name="connsiteY46" fmla="*/ 3605770 h 4239440"/>
              <a:gd name="connsiteX47" fmla="*/ 885566 w 6230568"/>
              <a:gd name="connsiteY47" fmla="*/ 3609976 h 4239440"/>
              <a:gd name="connsiteX48" fmla="*/ 641976 w 6230568"/>
              <a:gd name="connsiteY48" fmla="*/ 3567912 h 4239440"/>
              <a:gd name="connsiteX49" fmla="*/ 399533 w 6230568"/>
              <a:gd name="connsiteY49" fmla="*/ 3583590 h 4239440"/>
              <a:gd name="connsiteX50" fmla="*/ 409093 w 6230568"/>
              <a:gd name="connsiteY50" fmla="*/ 3548792 h 4239440"/>
              <a:gd name="connsiteX51" fmla="*/ 792642 w 6230568"/>
              <a:gd name="connsiteY51" fmla="*/ 3417628 h 4239440"/>
              <a:gd name="connsiteX52" fmla="*/ 771610 w 6230568"/>
              <a:gd name="connsiteY52" fmla="*/ 3345736 h 4239440"/>
              <a:gd name="connsiteX53" fmla="*/ 945986 w 6230568"/>
              <a:gd name="connsiteY53" fmla="*/ 3317056 h 4239440"/>
              <a:gd name="connsiteX54" fmla="*/ 892449 w 6230568"/>
              <a:gd name="connsiteY54" fmla="*/ 3285316 h 4239440"/>
              <a:gd name="connsiteX55" fmla="*/ 949045 w 6230568"/>
              <a:gd name="connsiteY55" fmla="*/ 3262755 h 4239440"/>
              <a:gd name="connsiteX56" fmla="*/ 1252673 w 6230568"/>
              <a:gd name="connsiteY56" fmla="*/ 3200041 h 4239440"/>
              <a:gd name="connsiteX57" fmla="*/ 388825 w 6230568"/>
              <a:gd name="connsiteY57" fmla="*/ 3176714 h 4239440"/>
              <a:gd name="connsiteX58" fmla="*/ 127644 w 6230568"/>
              <a:gd name="connsiteY58" fmla="*/ 3111323 h 4239440"/>
              <a:gd name="connsiteX59" fmla="*/ 437008 w 6230568"/>
              <a:gd name="connsiteY59" fmla="*/ 2921652 h 4239440"/>
              <a:gd name="connsiteX60" fmla="*/ 601441 w 6230568"/>
              <a:gd name="connsiteY60" fmla="*/ 2840965 h 4239440"/>
              <a:gd name="connsiteX61" fmla="*/ 330700 w 6230568"/>
              <a:gd name="connsiteY61" fmla="*/ 2859320 h 4239440"/>
              <a:gd name="connsiteX62" fmla="*/ 534521 w 6230568"/>
              <a:gd name="connsiteY62" fmla="*/ 2720126 h 4239440"/>
              <a:gd name="connsiteX63" fmla="*/ 492839 w 6230568"/>
              <a:gd name="connsiteY63" fmla="*/ 2694505 h 4239440"/>
              <a:gd name="connsiteX64" fmla="*/ 416358 w 6230568"/>
              <a:gd name="connsiteY64" fmla="*/ 2677297 h 4239440"/>
              <a:gd name="connsiteX65" fmla="*/ 761285 w 6230568"/>
              <a:gd name="connsiteY65" fmla="*/ 2589726 h 4239440"/>
              <a:gd name="connsiteX66" fmla="*/ 664920 w 6230568"/>
              <a:gd name="connsiteY66" fmla="*/ 2466593 h 4239440"/>
              <a:gd name="connsiteX67" fmla="*/ 740253 w 6230568"/>
              <a:gd name="connsiteY67" fmla="*/ 2438677 h 4239440"/>
              <a:gd name="connsiteX68" fmla="*/ 650006 w 6230568"/>
              <a:gd name="connsiteY68" fmla="*/ 2435236 h 4239440"/>
              <a:gd name="connsiteX69" fmla="*/ 578879 w 6230568"/>
              <a:gd name="connsiteY69" fmla="*/ 2435618 h 4239440"/>
              <a:gd name="connsiteX70" fmla="*/ 451157 w 6230568"/>
              <a:gd name="connsiteY70" fmla="*/ 2404644 h 4239440"/>
              <a:gd name="connsiteX71" fmla="*/ 2216 w 6230568"/>
              <a:gd name="connsiteY71" fmla="*/ 2456650 h 4239440"/>
              <a:gd name="connsiteX72" fmla="*/ 97052 w 6230568"/>
              <a:gd name="connsiteY72" fmla="*/ 2383611 h 4239440"/>
              <a:gd name="connsiteX73" fmla="*/ 210626 w 6230568"/>
              <a:gd name="connsiteY73" fmla="*/ 2341930 h 4239440"/>
              <a:gd name="connsiteX74" fmla="*/ 57282 w 6230568"/>
              <a:gd name="connsiteY74" fmla="*/ 2319750 h 4239440"/>
              <a:gd name="connsiteX75" fmla="*/ 365499 w 6230568"/>
              <a:gd name="connsiteY75" fmla="*/ 2250153 h 4239440"/>
              <a:gd name="connsiteX76" fmla="*/ 290548 w 6230568"/>
              <a:gd name="connsiteY76" fmla="*/ 2187821 h 4239440"/>
              <a:gd name="connsiteX77" fmla="*/ 482896 w 6230568"/>
              <a:gd name="connsiteY77" fmla="*/ 1906755 h 4239440"/>
              <a:gd name="connsiteX78" fmla="*/ 867211 w 6230568"/>
              <a:gd name="connsiteY78" fmla="*/ 1747294 h 4239440"/>
              <a:gd name="connsiteX79" fmla="*/ 1063766 w 6230568"/>
              <a:gd name="connsiteY79" fmla="*/ 1734674 h 4239440"/>
              <a:gd name="connsiteX80" fmla="*/ 1008701 w 6230568"/>
              <a:gd name="connsiteY80" fmla="*/ 1683432 h 4239440"/>
              <a:gd name="connsiteX81" fmla="*/ 1152865 w 6230568"/>
              <a:gd name="connsiteY81" fmla="*/ 1394719 h 4239440"/>
              <a:gd name="connsiteX82" fmla="*/ 998376 w 6230568"/>
              <a:gd name="connsiteY82" fmla="*/ 1411927 h 4239440"/>
              <a:gd name="connsiteX83" fmla="*/ 206419 w 6230568"/>
              <a:gd name="connsiteY83" fmla="*/ 1424164 h 4239440"/>
              <a:gd name="connsiteX84" fmla="*/ 128027 w 6230568"/>
              <a:gd name="connsiteY84" fmla="*/ 1413074 h 4239440"/>
              <a:gd name="connsiteX85" fmla="*/ 672950 w 6230568"/>
              <a:gd name="connsiteY85" fmla="*/ 1268143 h 4239440"/>
              <a:gd name="connsiteX86" fmla="*/ 457658 w 6230568"/>
              <a:gd name="connsiteY86" fmla="*/ 1229138 h 4239440"/>
              <a:gd name="connsiteX87" fmla="*/ 407945 w 6230568"/>
              <a:gd name="connsiteY87" fmla="*/ 1213459 h 4239440"/>
              <a:gd name="connsiteX88" fmla="*/ 453451 w 6230568"/>
              <a:gd name="connsiteY88" fmla="*/ 1172924 h 4239440"/>
              <a:gd name="connsiteX89" fmla="*/ 568172 w 6230568"/>
              <a:gd name="connsiteY89" fmla="*/ 1132007 h 4239440"/>
              <a:gd name="connsiteX90" fmla="*/ 255367 w 6230568"/>
              <a:gd name="connsiteY90" fmla="*/ 1190898 h 4239440"/>
              <a:gd name="connsiteX91" fmla="*/ 277546 w 6230568"/>
              <a:gd name="connsiteY91" fmla="*/ 1128567 h 4239440"/>
              <a:gd name="connsiteX92" fmla="*/ 246572 w 6230568"/>
              <a:gd name="connsiteY92" fmla="*/ 1072353 h 4239440"/>
              <a:gd name="connsiteX93" fmla="*/ 422859 w 6230568"/>
              <a:gd name="connsiteY93" fmla="*/ 1000078 h 4239440"/>
              <a:gd name="connsiteX94" fmla="*/ 668362 w 6230568"/>
              <a:gd name="connsiteY94" fmla="*/ 858972 h 4239440"/>
              <a:gd name="connsiteX95" fmla="*/ 914629 w 6230568"/>
              <a:gd name="connsiteY95" fmla="*/ 768725 h 4239440"/>
              <a:gd name="connsiteX96" fmla="*/ 1117684 w 6230568"/>
              <a:gd name="connsiteY96" fmla="*/ 688420 h 4239440"/>
              <a:gd name="connsiteX97" fmla="*/ 928778 w 6230568"/>
              <a:gd name="connsiteY97" fmla="*/ 701040 h 4239440"/>
              <a:gd name="connsiteX98" fmla="*/ 1243877 w 6230568"/>
              <a:gd name="connsiteY98" fmla="*/ 574464 h 4239440"/>
              <a:gd name="connsiteX99" fmla="*/ 1291678 w 6230568"/>
              <a:gd name="connsiteY99" fmla="*/ 566434 h 4239440"/>
              <a:gd name="connsiteX100" fmla="*/ 1797596 w 6230568"/>
              <a:gd name="connsiteY100" fmla="*/ 476952 h 4239440"/>
              <a:gd name="connsiteX101" fmla="*/ 1895491 w 6230568"/>
              <a:gd name="connsiteY101" fmla="*/ 432593 h 4239440"/>
              <a:gd name="connsiteX102" fmla="*/ 1782682 w 6230568"/>
              <a:gd name="connsiteY102" fmla="*/ 423033 h 4239440"/>
              <a:gd name="connsiteX103" fmla="*/ 1406781 w 6230568"/>
              <a:gd name="connsiteY103" fmla="*/ 449419 h 4239440"/>
              <a:gd name="connsiteX104" fmla="*/ 1662226 w 6230568"/>
              <a:gd name="connsiteY104" fmla="*/ 393970 h 4239440"/>
              <a:gd name="connsiteX105" fmla="*/ 1383837 w 6230568"/>
              <a:gd name="connsiteY105" fmla="*/ 376762 h 4239440"/>
              <a:gd name="connsiteX106" fmla="*/ 1318063 w 6230568"/>
              <a:gd name="connsiteY106" fmla="*/ 333168 h 4239440"/>
              <a:gd name="connsiteX107" fmla="*/ 1365099 w 6230568"/>
              <a:gd name="connsiteY107" fmla="*/ 290722 h 4239440"/>
              <a:gd name="connsiteX108" fmla="*/ 1536798 w 6230568"/>
              <a:gd name="connsiteY108" fmla="*/ 244069 h 4239440"/>
              <a:gd name="connsiteX109" fmla="*/ 1711938 w 6230568"/>
              <a:gd name="connsiteY109" fmla="*/ 175619 h 4239440"/>
              <a:gd name="connsiteX110" fmla="*/ 2273687 w 6230568"/>
              <a:gd name="connsiteY110" fmla="*/ 78488 h 4239440"/>
              <a:gd name="connsiteX111" fmla="*/ 2646913 w 6230568"/>
              <a:gd name="connsiteY111" fmla="*/ 46749 h 4239440"/>
              <a:gd name="connsiteX112" fmla="*/ 3362388 w 6230568"/>
              <a:gd name="connsiteY112" fmla="*/ 861 h 42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230568" h="4239440">
                <a:moveTo>
                  <a:pt x="3362388" y="861"/>
                </a:moveTo>
                <a:cubicBezTo>
                  <a:pt x="3584946" y="-3346"/>
                  <a:pt x="3805210" y="8891"/>
                  <a:pt x="4026621" y="15392"/>
                </a:cubicBezTo>
                <a:cubicBezTo>
                  <a:pt x="4388374" y="26482"/>
                  <a:pt x="4752039" y="26099"/>
                  <a:pt x="5114556" y="34130"/>
                </a:cubicBezTo>
                <a:cubicBezTo>
                  <a:pt x="5340556" y="39101"/>
                  <a:pt x="5563879" y="57074"/>
                  <a:pt x="5776495" y="112905"/>
                </a:cubicBezTo>
                <a:cubicBezTo>
                  <a:pt x="5806322" y="120935"/>
                  <a:pt x="5839973" y="122465"/>
                  <a:pt x="5862918" y="141585"/>
                </a:cubicBezTo>
                <a:cubicBezTo>
                  <a:pt x="5888539" y="162999"/>
                  <a:pt x="5878214" y="194356"/>
                  <a:pt x="5840738" y="200475"/>
                </a:cubicBezTo>
                <a:cubicBezTo>
                  <a:pt x="5792938" y="208505"/>
                  <a:pt x="5743991" y="210800"/>
                  <a:pt x="5691219" y="216153"/>
                </a:cubicBezTo>
                <a:cubicBezTo>
                  <a:pt x="5711486" y="245598"/>
                  <a:pt x="5760434" y="223419"/>
                  <a:pt x="5773053" y="260130"/>
                </a:cubicBezTo>
                <a:cubicBezTo>
                  <a:pt x="5716458" y="285368"/>
                  <a:pt x="5648008" y="268925"/>
                  <a:pt x="5593324" y="293781"/>
                </a:cubicBezTo>
                <a:cubicBezTo>
                  <a:pt x="5594854" y="310989"/>
                  <a:pt x="5607090" y="312519"/>
                  <a:pt x="5617033" y="317108"/>
                </a:cubicBezTo>
                <a:cubicBezTo>
                  <a:pt x="5626976" y="321314"/>
                  <a:pt x="5651831" y="315196"/>
                  <a:pt x="5641124" y="339287"/>
                </a:cubicBezTo>
                <a:cubicBezTo>
                  <a:pt x="5527551" y="353818"/>
                  <a:pt x="5418949" y="403148"/>
                  <a:pt x="5299256" y="396265"/>
                </a:cubicBezTo>
                <a:cubicBezTo>
                  <a:pt x="5447247" y="409649"/>
                  <a:pt x="5572292" y="464333"/>
                  <a:pt x="5703073" y="500661"/>
                </a:cubicBezTo>
                <a:cubicBezTo>
                  <a:pt x="5697720" y="543490"/>
                  <a:pt x="5644949" y="526282"/>
                  <a:pt x="5629652" y="556874"/>
                </a:cubicBezTo>
                <a:cubicBezTo>
                  <a:pt x="5713398" y="578288"/>
                  <a:pt x="5793703" y="603527"/>
                  <a:pt x="5862918" y="645591"/>
                </a:cubicBezTo>
                <a:cubicBezTo>
                  <a:pt x="5925250" y="683449"/>
                  <a:pt x="5984521" y="725131"/>
                  <a:pt x="6052207" y="756106"/>
                </a:cubicBezTo>
                <a:cubicBezTo>
                  <a:pt x="6123334" y="788611"/>
                  <a:pt x="6166545" y="830293"/>
                  <a:pt x="6158515" y="901419"/>
                </a:cubicBezTo>
                <a:cubicBezTo>
                  <a:pt x="6155073" y="930482"/>
                  <a:pt x="6164251" y="954955"/>
                  <a:pt x="6195990" y="966427"/>
                </a:cubicBezTo>
                <a:cubicBezTo>
                  <a:pt x="6235378" y="980576"/>
                  <a:pt x="6231172" y="1001990"/>
                  <a:pt x="6229642" y="1034878"/>
                </a:cubicBezTo>
                <a:cubicBezTo>
                  <a:pt x="6227347" y="1074265"/>
                  <a:pt x="6207080" y="1089562"/>
                  <a:pt x="6171516" y="1102946"/>
                </a:cubicBezTo>
                <a:cubicBezTo>
                  <a:pt x="6120657" y="1121682"/>
                  <a:pt x="6120274" y="1150745"/>
                  <a:pt x="6133659" y="1185545"/>
                </a:cubicBezTo>
                <a:cubicBezTo>
                  <a:pt x="6140925" y="1204664"/>
                  <a:pt x="6152014" y="1219961"/>
                  <a:pt x="6168458" y="1234110"/>
                </a:cubicBezTo>
                <a:cubicBezTo>
                  <a:pt x="6225435" y="1283439"/>
                  <a:pt x="6225053" y="1284204"/>
                  <a:pt x="6169222" y="1342712"/>
                </a:cubicBezTo>
                <a:cubicBezTo>
                  <a:pt x="6154308" y="1358390"/>
                  <a:pt x="6138247" y="1368715"/>
                  <a:pt x="6145131" y="1393954"/>
                </a:cubicBezTo>
                <a:cubicBezTo>
                  <a:pt x="6168458" y="1477700"/>
                  <a:pt x="6165398" y="1477700"/>
                  <a:pt x="6071709" y="1505233"/>
                </a:cubicBezTo>
                <a:cubicBezTo>
                  <a:pt x="6050295" y="1511734"/>
                  <a:pt x="6021615" y="1505998"/>
                  <a:pt x="6009378" y="1530089"/>
                </a:cubicBezTo>
                <a:cubicBezTo>
                  <a:pt x="6017026" y="1547680"/>
                  <a:pt x="5999053" y="1972146"/>
                  <a:pt x="6015879" y="1979030"/>
                </a:cubicBezTo>
                <a:cubicBezTo>
                  <a:pt x="6147425" y="2032948"/>
                  <a:pt x="6163868" y="2096427"/>
                  <a:pt x="6061385" y="2196234"/>
                </a:cubicBezTo>
                <a:cubicBezTo>
                  <a:pt x="5992552" y="2263155"/>
                  <a:pt x="6000582" y="2372522"/>
                  <a:pt x="6029263" y="2440972"/>
                </a:cubicBezTo>
                <a:cubicBezTo>
                  <a:pt x="6137482" y="2471182"/>
                  <a:pt x="6113774" y="2551486"/>
                  <a:pt x="6135571" y="2621848"/>
                </a:cubicBezTo>
                <a:cubicBezTo>
                  <a:pt x="6151632" y="2674620"/>
                  <a:pt x="6088535" y="2667354"/>
                  <a:pt x="6091594" y="2691446"/>
                </a:cubicBezTo>
                <a:cubicBezTo>
                  <a:pt x="6131364" y="2720508"/>
                  <a:pt x="6184518" y="2729686"/>
                  <a:pt x="6215493" y="2769456"/>
                </a:cubicBezTo>
                <a:cubicBezTo>
                  <a:pt x="6159662" y="2798518"/>
                  <a:pt x="6131364" y="2839435"/>
                  <a:pt x="6100389" y="2880352"/>
                </a:cubicBezTo>
                <a:cubicBezTo>
                  <a:pt x="6050295" y="2946890"/>
                  <a:pt x="5982227" y="3003103"/>
                  <a:pt x="5909953" y="3053963"/>
                </a:cubicBezTo>
                <a:cubicBezTo>
                  <a:pt x="5873243" y="3408068"/>
                  <a:pt x="5754698" y="3779763"/>
                  <a:pt x="5741696" y="3798118"/>
                </a:cubicBezTo>
                <a:cubicBezTo>
                  <a:pt x="5688160" y="3792764"/>
                  <a:pt x="5584146" y="4006910"/>
                  <a:pt x="5493899" y="4026795"/>
                </a:cubicBezTo>
                <a:cubicBezTo>
                  <a:pt x="5399063" y="4048592"/>
                  <a:pt x="3988763" y="4249736"/>
                  <a:pt x="3773471" y="4239028"/>
                </a:cubicBezTo>
                <a:cubicBezTo>
                  <a:pt x="2603319" y="4182050"/>
                  <a:pt x="2569285" y="4103275"/>
                  <a:pt x="2569285" y="4103275"/>
                </a:cubicBezTo>
                <a:cubicBezTo>
                  <a:pt x="2569285" y="4103275"/>
                  <a:pt x="2635823" y="4083773"/>
                  <a:pt x="2693948" y="4061593"/>
                </a:cubicBezTo>
                <a:cubicBezTo>
                  <a:pt x="2658767" y="4062741"/>
                  <a:pt x="2623587" y="4063505"/>
                  <a:pt x="2588788" y="4062358"/>
                </a:cubicBezTo>
                <a:cubicBezTo>
                  <a:pt x="2319193" y="4054328"/>
                  <a:pt x="2565461" y="4039414"/>
                  <a:pt x="2300073" y="4008822"/>
                </a:cubicBezTo>
                <a:cubicBezTo>
                  <a:pt x="1852280" y="3957198"/>
                  <a:pt x="1919582" y="3943813"/>
                  <a:pt x="1508500" y="3798118"/>
                </a:cubicBezTo>
                <a:cubicBezTo>
                  <a:pt x="1472171" y="3785116"/>
                  <a:pt x="1217109" y="3706342"/>
                  <a:pt x="1061089" y="3697546"/>
                </a:cubicBezTo>
                <a:cubicBezTo>
                  <a:pt x="1019790" y="3695252"/>
                  <a:pt x="974667" y="3696017"/>
                  <a:pt x="939102" y="3648216"/>
                </a:cubicBezTo>
                <a:cubicBezTo>
                  <a:pt x="1048088" y="3649746"/>
                  <a:pt x="1141776" y="3649746"/>
                  <a:pt x="1243495" y="3624890"/>
                </a:cubicBezTo>
                <a:cubicBezTo>
                  <a:pt x="1189194" y="3590473"/>
                  <a:pt x="1126862" y="3619919"/>
                  <a:pt x="1083651" y="3595827"/>
                </a:cubicBezTo>
                <a:cubicBezTo>
                  <a:pt x="1043116" y="3573648"/>
                  <a:pt x="1007935" y="3570589"/>
                  <a:pt x="966636" y="3605770"/>
                </a:cubicBezTo>
                <a:cubicBezTo>
                  <a:pt x="945221" y="3624125"/>
                  <a:pt x="907363" y="3620683"/>
                  <a:pt x="885566" y="3609976"/>
                </a:cubicBezTo>
                <a:cubicBezTo>
                  <a:pt x="768933" y="3552233"/>
                  <a:pt x="771610" y="3552998"/>
                  <a:pt x="641976" y="3567912"/>
                </a:cubicBezTo>
                <a:cubicBezTo>
                  <a:pt x="559377" y="3577089"/>
                  <a:pt x="475248" y="3593533"/>
                  <a:pt x="399533" y="3583590"/>
                </a:cubicBezTo>
                <a:cubicBezTo>
                  <a:pt x="389973" y="3561793"/>
                  <a:pt x="398385" y="3551851"/>
                  <a:pt x="409093" y="3548792"/>
                </a:cubicBezTo>
                <a:cubicBezTo>
                  <a:pt x="583468" y="3501374"/>
                  <a:pt x="615972" y="3447073"/>
                  <a:pt x="792642" y="3417628"/>
                </a:cubicBezTo>
                <a:cubicBezTo>
                  <a:pt x="805644" y="3384359"/>
                  <a:pt x="741400" y="3378622"/>
                  <a:pt x="771610" y="3345736"/>
                </a:cubicBezTo>
                <a:cubicBezTo>
                  <a:pt x="826676" y="3320115"/>
                  <a:pt x="891302" y="3350325"/>
                  <a:pt x="945986" y="3317056"/>
                </a:cubicBezTo>
                <a:cubicBezTo>
                  <a:pt x="936426" y="3293347"/>
                  <a:pt x="890537" y="3310555"/>
                  <a:pt x="892449" y="3285316"/>
                </a:cubicBezTo>
                <a:cubicBezTo>
                  <a:pt x="894744" y="3256254"/>
                  <a:pt x="926866" y="3260843"/>
                  <a:pt x="949045" y="3262755"/>
                </a:cubicBezTo>
                <a:cubicBezTo>
                  <a:pt x="1056500" y="3272697"/>
                  <a:pt x="1149806" y="3218396"/>
                  <a:pt x="1252673" y="3200041"/>
                </a:cubicBezTo>
                <a:cubicBezTo>
                  <a:pt x="1142923" y="3154152"/>
                  <a:pt x="503164" y="3190863"/>
                  <a:pt x="388825" y="3176714"/>
                </a:cubicBezTo>
                <a:cubicBezTo>
                  <a:pt x="269133" y="3162183"/>
                  <a:pt x="78697" y="3123560"/>
                  <a:pt x="127644" y="3111323"/>
                </a:cubicBezTo>
                <a:cubicBezTo>
                  <a:pt x="183093" y="3097175"/>
                  <a:pt x="380795" y="2929300"/>
                  <a:pt x="437008" y="2921652"/>
                </a:cubicBezTo>
                <a:cubicBezTo>
                  <a:pt x="502399" y="2912857"/>
                  <a:pt x="515401" y="2901002"/>
                  <a:pt x="601441" y="2840965"/>
                </a:cubicBezTo>
                <a:cubicBezTo>
                  <a:pt x="658037" y="2801577"/>
                  <a:pt x="422477" y="2887235"/>
                  <a:pt x="330700" y="2859320"/>
                </a:cubicBezTo>
                <a:cubicBezTo>
                  <a:pt x="297049" y="2848995"/>
                  <a:pt x="534521" y="2740010"/>
                  <a:pt x="534521" y="2720126"/>
                </a:cubicBezTo>
                <a:cubicBezTo>
                  <a:pt x="534521" y="2699093"/>
                  <a:pt x="513106" y="2694505"/>
                  <a:pt x="492839" y="2694505"/>
                </a:cubicBezTo>
                <a:cubicBezTo>
                  <a:pt x="447715" y="2694505"/>
                  <a:pt x="461482" y="2676149"/>
                  <a:pt x="416358" y="2677297"/>
                </a:cubicBezTo>
                <a:cubicBezTo>
                  <a:pt x="548670" y="2624143"/>
                  <a:pt x="630504" y="2638292"/>
                  <a:pt x="761285" y="2589726"/>
                </a:cubicBezTo>
                <a:cubicBezTo>
                  <a:pt x="825147" y="2566017"/>
                  <a:pt x="599147" y="2487242"/>
                  <a:pt x="664920" y="2466593"/>
                </a:cubicBezTo>
                <a:cubicBezTo>
                  <a:pt x="689776" y="2458562"/>
                  <a:pt x="723045" y="2466975"/>
                  <a:pt x="740253" y="2438677"/>
                </a:cubicBezTo>
                <a:cubicBezTo>
                  <a:pt x="713103" y="2416116"/>
                  <a:pt x="677157" y="2426058"/>
                  <a:pt x="650006" y="2435236"/>
                </a:cubicBezTo>
                <a:cubicBezTo>
                  <a:pt x="580791" y="2458945"/>
                  <a:pt x="585763" y="2453209"/>
                  <a:pt x="578879" y="2435618"/>
                </a:cubicBezTo>
                <a:cubicBezTo>
                  <a:pt x="556318" y="2375581"/>
                  <a:pt x="500487" y="2394701"/>
                  <a:pt x="451157" y="2404644"/>
                </a:cubicBezTo>
                <a:cubicBezTo>
                  <a:pt x="302020" y="2434471"/>
                  <a:pt x="150971" y="2426058"/>
                  <a:pt x="2216" y="2456650"/>
                </a:cubicBezTo>
                <a:cubicBezTo>
                  <a:pt x="-13844" y="2460092"/>
                  <a:pt x="61489" y="2391642"/>
                  <a:pt x="97052" y="2383611"/>
                </a:cubicBezTo>
                <a:cubicBezTo>
                  <a:pt x="135675" y="2375199"/>
                  <a:pt x="183093" y="2381317"/>
                  <a:pt x="210626" y="2341930"/>
                </a:cubicBezTo>
                <a:cubicBezTo>
                  <a:pt x="161678" y="2331987"/>
                  <a:pt x="105848" y="2351107"/>
                  <a:pt x="57282" y="2319750"/>
                </a:cubicBezTo>
                <a:cubicBezTo>
                  <a:pt x="165120" y="2276539"/>
                  <a:pt x="272575" y="2278068"/>
                  <a:pt x="365499" y="2250153"/>
                </a:cubicBezTo>
                <a:cubicBezTo>
                  <a:pt x="373912" y="2198529"/>
                  <a:pt x="312727" y="2217266"/>
                  <a:pt x="290548" y="2187821"/>
                </a:cubicBezTo>
                <a:cubicBezTo>
                  <a:pt x="990345" y="2137344"/>
                  <a:pt x="599529" y="1988207"/>
                  <a:pt x="482896" y="1906755"/>
                </a:cubicBezTo>
                <a:cubicBezTo>
                  <a:pt x="443891" y="1879605"/>
                  <a:pt x="853827" y="1750735"/>
                  <a:pt x="867211" y="1747294"/>
                </a:cubicBezTo>
                <a:cubicBezTo>
                  <a:pt x="901245" y="1739263"/>
                  <a:pt x="1036233" y="1744999"/>
                  <a:pt x="1063766" y="1734674"/>
                </a:cubicBezTo>
                <a:cubicBezTo>
                  <a:pt x="1098947" y="1721673"/>
                  <a:pt x="982696" y="1699111"/>
                  <a:pt x="1008701" y="1683432"/>
                </a:cubicBezTo>
                <a:cubicBezTo>
                  <a:pt x="1191107" y="1572918"/>
                  <a:pt x="1204107" y="1406573"/>
                  <a:pt x="1152865" y="1394719"/>
                </a:cubicBezTo>
                <a:cubicBezTo>
                  <a:pt x="1099712" y="1382482"/>
                  <a:pt x="1047706" y="1392042"/>
                  <a:pt x="998376" y="1411927"/>
                </a:cubicBezTo>
                <a:cubicBezTo>
                  <a:pt x="918070" y="1444431"/>
                  <a:pt x="362057" y="1398160"/>
                  <a:pt x="206419" y="1424164"/>
                </a:cubicBezTo>
                <a:cubicBezTo>
                  <a:pt x="182710" y="1427988"/>
                  <a:pt x="150589" y="1445196"/>
                  <a:pt x="128027" y="1413074"/>
                </a:cubicBezTo>
                <a:cubicBezTo>
                  <a:pt x="288254" y="1309060"/>
                  <a:pt x="493986" y="1338888"/>
                  <a:pt x="672950" y="1268143"/>
                </a:cubicBezTo>
                <a:cubicBezTo>
                  <a:pt x="602588" y="1219578"/>
                  <a:pt x="531079" y="1221873"/>
                  <a:pt x="457658" y="1229138"/>
                </a:cubicBezTo>
                <a:cubicBezTo>
                  <a:pt x="438538" y="1231050"/>
                  <a:pt x="412534" y="1233727"/>
                  <a:pt x="407945" y="1213459"/>
                </a:cubicBezTo>
                <a:cubicBezTo>
                  <a:pt x="402209" y="1187838"/>
                  <a:pt x="433184" y="1183250"/>
                  <a:pt x="453451" y="1172924"/>
                </a:cubicBezTo>
                <a:cubicBezTo>
                  <a:pt x="484426" y="1156863"/>
                  <a:pt x="530314" y="1175984"/>
                  <a:pt x="568172" y="1132007"/>
                </a:cubicBezTo>
                <a:cubicBezTo>
                  <a:pt x="453451" y="1142333"/>
                  <a:pt x="356704" y="1160305"/>
                  <a:pt x="255367" y="1190898"/>
                </a:cubicBezTo>
                <a:cubicBezTo>
                  <a:pt x="264162" y="1163747"/>
                  <a:pt x="294754" y="1151128"/>
                  <a:pt x="277546" y="1128567"/>
                </a:cubicBezTo>
                <a:cubicBezTo>
                  <a:pt x="264545" y="1111740"/>
                  <a:pt x="227452" y="1103709"/>
                  <a:pt x="246572" y="1072353"/>
                </a:cubicBezTo>
                <a:cubicBezTo>
                  <a:pt x="300490" y="1039083"/>
                  <a:pt x="376971" y="1047879"/>
                  <a:pt x="422859" y="1000078"/>
                </a:cubicBezTo>
                <a:cubicBezTo>
                  <a:pt x="487868" y="932012"/>
                  <a:pt x="588822" y="908684"/>
                  <a:pt x="668362" y="858972"/>
                </a:cubicBezTo>
                <a:cubicBezTo>
                  <a:pt x="694747" y="842911"/>
                  <a:pt x="867976" y="786699"/>
                  <a:pt x="914629" y="768725"/>
                </a:cubicBezTo>
                <a:cubicBezTo>
                  <a:pt x="979637" y="743486"/>
                  <a:pt x="1053823" y="734691"/>
                  <a:pt x="1117684" y="688420"/>
                </a:cubicBezTo>
                <a:cubicBezTo>
                  <a:pt x="1054970" y="678860"/>
                  <a:pt x="1004112" y="722072"/>
                  <a:pt x="928778" y="701040"/>
                </a:cubicBezTo>
                <a:cubicBezTo>
                  <a:pt x="1048088" y="656299"/>
                  <a:pt x="1157454" y="636031"/>
                  <a:pt x="1243877" y="574464"/>
                </a:cubicBezTo>
                <a:cubicBezTo>
                  <a:pt x="1254585" y="566816"/>
                  <a:pt x="1275617" y="569111"/>
                  <a:pt x="1291678" y="566434"/>
                </a:cubicBezTo>
                <a:cubicBezTo>
                  <a:pt x="1460699" y="539283"/>
                  <a:pt x="1630486" y="516339"/>
                  <a:pt x="1797596" y="476952"/>
                </a:cubicBezTo>
                <a:cubicBezTo>
                  <a:pt x="1835454" y="467774"/>
                  <a:pt x="1902374" y="465480"/>
                  <a:pt x="1895491" y="432593"/>
                </a:cubicBezTo>
                <a:cubicBezTo>
                  <a:pt x="1885166" y="383263"/>
                  <a:pt x="1822835" y="418444"/>
                  <a:pt x="1782682" y="423033"/>
                </a:cubicBezTo>
                <a:cubicBezTo>
                  <a:pt x="1658019" y="437947"/>
                  <a:pt x="1533356" y="463950"/>
                  <a:pt x="1406781" y="449419"/>
                </a:cubicBezTo>
                <a:cubicBezTo>
                  <a:pt x="1492056" y="431064"/>
                  <a:pt x="1576950" y="412326"/>
                  <a:pt x="1662226" y="393970"/>
                </a:cubicBezTo>
                <a:cubicBezTo>
                  <a:pt x="1564330" y="400471"/>
                  <a:pt x="1479055" y="357642"/>
                  <a:pt x="1383837" y="376762"/>
                </a:cubicBezTo>
                <a:cubicBezTo>
                  <a:pt x="1353244" y="382881"/>
                  <a:pt x="1321123" y="363378"/>
                  <a:pt x="1318063" y="333168"/>
                </a:cubicBezTo>
                <a:cubicBezTo>
                  <a:pt x="1314622" y="309077"/>
                  <a:pt x="1343302" y="298370"/>
                  <a:pt x="1365099" y="290722"/>
                </a:cubicBezTo>
                <a:cubicBezTo>
                  <a:pt x="1420930" y="271219"/>
                  <a:pt x="1465288" y="213477"/>
                  <a:pt x="1536798" y="244069"/>
                </a:cubicBezTo>
                <a:cubicBezTo>
                  <a:pt x="1581921" y="195886"/>
                  <a:pt x="1653813" y="188238"/>
                  <a:pt x="1711938" y="175619"/>
                </a:cubicBezTo>
                <a:cubicBezTo>
                  <a:pt x="1897403" y="135849"/>
                  <a:pt x="2085546" y="104874"/>
                  <a:pt x="2273687" y="78488"/>
                </a:cubicBezTo>
                <a:cubicBezTo>
                  <a:pt x="2397204" y="61280"/>
                  <a:pt x="2524544" y="68546"/>
                  <a:pt x="2646913" y="46749"/>
                </a:cubicBezTo>
                <a:cubicBezTo>
                  <a:pt x="2886297" y="4302"/>
                  <a:pt x="3124151" y="5450"/>
                  <a:pt x="3362388" y="861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221506-F95A-A71B-EEDE-B3ABF36A9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5426"/>
            <a:ext cx="3220880" cy="4024310"/>
          </a:xfrm>
        </p:spPr>
        <p:txBody>
          <a:bodyPr>
            <a:normAutofit/>
          </a:bodyPr>
          <a:lstStyle/>
          <a:p>
            <a:r>
              <a:rPr lang="en-US" sz="3600"/>
              <a:t>Food Allergens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FF9D29-BA04-315C-380F-E726D6E20D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412851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3078E7B-2FAB-61F0-EFA4-EC86BB599D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3030" y="3967395"/>
            <a:ext cx="34956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54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3463F-6BEB-A79F-ADFE-FE5B9BCCD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Allergens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3C7DC-BB6C-BEC1-FE80-0479D1B6C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Food allergy reactions:</a:t>
            </a:r>
          </a:p>
          <a:p>
            <a:pPr lvl="1"/>
            <a:r>
              <a:rPr lang="en-US" dirty="0"/>
              <a:t>Hives, itching, tingling in mouth, swelling of lips, tongue or face, wheezing, trouble breathing, diarrhea, vomiting or dizziness. </a:t>
            </a:r>
          </a:p>
          <a:p>
            <a:pPr lvl="1"/>
            <a:r>
              <a:rPr lang="en-US" dirty="0"/>
              <a:t>Severe allergy reaction-tightening of airways difficulty breathing, shock, loss of consciousness. Anaphylaxis or Anaphylactic shock </a:t>
            </a:r>
          </a:p>
          <a:p>
            <a:r>
              <a:rPr lang="en-US" dirty="0"/>
              <a:t>Food allergy versus food intolerance:  </a:t>
            </a:r>
          </a:p>
          <a:p>
            <a:pPr lvl="1"/>
            <a:r>
              <a:rPr lang="en-US" dirty="0"/>
              <a:t>A food allergy is the body’s immune system having an abnormal reaction to proteins in the food.</a:t>
            </a:r>
          </a:p>
          <a:p>
            <a:pPr lvl="1"/>
            <a:r>
              <a:rPr lang="en-US" dirty="0"/>
              <a:t>A food intolerance is when the digestive system is unable to digest certain food. </a:t>
            </a:r>
          </a:p>
        </p:txBody>
      </p:sp>
    </p:spTree>
    <p:extLst>
      <p:ext uri="{BB962C8B-B14F-4D97-AF65-F5344CB8AC3E}">
        <p14:creationId xmlns:p14="http://schemas.microsoft.com/office/powerpoint/2010/main" val="886666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0AFE6-680F-BCBF-F748-CE6D3461F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Allergens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2949A-2F1F-635C-454C-60AB8B12F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Cross contact occurs when an allergen is inadvertently transferred from a food containing the allergen to a food that does not contain the allergen. </a:t>
            </a:r>
          </a:p>
          <a:p>
            <a:r>
              <a:rPr lang="en-US" dirty="0"/>
              <a:t>Preventing Cross Contact</a:t>
            </a:r>
          </a:p>
          <a:p>
            <a:pPr lvl="1"/>
            <a:r>
              <a:rPr lang="en-US" dirty="0"/>
              <a:t>Storage-separate and label food with allergens</a:t>
            </a:r>
          </a:p>
          <a:p>
            <a:pPr lvl="1"/>
            <a:r>
              <a:rPr lang="en-US" dirty="0"/>
              <a:t>Handling-clean and sanitize utensils and surfaces after contact with allergens</a:t>
            </a:r>
          </a:p>
          <a:p>
            <a:pPr lvl="1"/>
            <a:r>
              <a:rPr lang="en-US" dirty="0"/>
              <a:t>Cooking surfaces- heat doesn’t eliminate allergens. Clean in between use</a:t>
            </a:r>
          </a:p>
          <a:p>
            <a:pPr lvl="1"/>
            <a:r>
              <a:rPr lang="en-US" dirty="0"/>
              <a:t>Handwashing-frequently during preparation and service</a:t>
            </a:r>
          </a:p>
          <a:p>
            <a:pPr lvl="1"/>
            <a:r>
              <a:rPr lang="en-US" dirty="0"/>
              <a:t>Buffet service-label service utensils and communicate with customers</a:t>
            </a:r>
          </a:p>
        </p:txBody>
      </p:sp>
    </p:spTree>
    <p:extLst>
      <p:ext uri="{BB962C8B-B14F-4D97-AF65-F5344CB8AC3E}">
        <p14:creationId xmlns:p14="http://schemas.microsoft.com/office/powerpoint/2010/main" val="397788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70828-E616-4355-9C8A-A1065032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5161C6-1218-4EAF-A9E9-A319CFD76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47" y="2116753"/>
            <a:ext cx="4088106" cy="2781653"/>
          </a:xfrm>
          <a:custGeom>
            <a:avLst/>
            <a:gdLst>
              <a:gd name="connsiteX0" fmla="*/ 3362388 w 6230568"/>
              <a:gd name="connsiteY0" fmla="*/ 861 h 4239440"/>
              <a:gd name="connsiteX1" fmla="*/ 4026621 w 6230568"/>
              <a:gd name="connsiteY1" fmla="*/ 15392 h 4239440"/>
              <a:gd name="connsiteX2" fmla="*/ 5114556 w 6230568"/>
              <a:gd name="connsiteY2" fmla="*/ 34130 h 4239440"/>
              <a:gd name="connsiteX3" fmla="*/ 5776495 w 6230568"/>
              <a:gd name="connsiteY3" fmla="*/ 112905 h 4239440"/>
              <a:gd name="connsiteX4" fmla="*/ 5862918 w 6230568"/>
              <a:gd name="connsiteY4" fmla="*/ 141585 h 4239440"/>
              <a:gd name="connsiteX5" fmla="*/ 5840738 w 6230568"/>
              <a:gd name="connsiteY5" fmla="*/ 200475 h 4239440"/>
              <a:gd name="connsiteX6" fmla="*/ 5691219 w 6230568"/>
              <a:gd name="connsiteY6" fmla="*/ 216153 h 4239440"/>
              <a:gd name="connsiteX7" fmla="*/ 5773053 w 6230568"/>
              <a:gd name="connsiteY7" fmla="*/ 260130 h 4239440"/>
              <a:gd name="connsiteX8" fmla="*/ 5593324 w 6230568"/>
              <a:gd name="connsiteY8" fmla="*/ 293781 h 4239440"/>
              <a:gd name="connsiteX9" fmla="*/ 5617033 w 6230568"/>
              <a:gd name="connsiteY9" fmla="*/ 317108 h 4239440"/>
              <a:gd name="connsiteX10" fmla="*/ 5641124 w 6230568"/>
              <a:gd name="connsiteY10" fmla="*/ 339287 h 4239440"/>
              <a:gd name="connsiteX11" fmla="*/ 5299256 w 6230568"/>
              <a:gd name="connsiteY11" fmla="*/ 396265 h 4239440"/>
              <a:gd name="connsiteX12" fmla="*/ 5703073 w 6230568"/>
              <a:gd name="connsiteY12" fmla="*/ 500661 h 4239440"/>
              <a:gd name="connsiteX13" fmla="*/ 5629652 w 6230568"/>
              <a:gd name="connsiteY13" fmla="*/ 556874 h 4239440"/>
              <a:gd name="connsiteX14" fmla="*/ 5862918 w 6230568"/>
              <a:gd name="connsiteY14" fmla="*/ 645591 h 4239440"/>
              <a:gd name="connsiteX15" fmla="*/ 6052207 w 6230568"/>
              <a:gd name="connsiteY15" fmla="*/ 756106 h 4239440"/>
              <a:gd name="connsiteX16" fmla="*/ 6158515 w 6230568"/>
              <a:gd name="connsiteY16" fmla="*/ 901419 h 4239440"/>
              <a:gd name="connsiteX17" fmla="*/ 6195990 w 6230568"/>
              <a:gd name="connsiteY17" fmla="*/ 966427 h 4239440"/>
              <a:gd name="connsiteX18" fmla="*/ 6229642 w 6230568"/>
              <a:gd name="connsiteY18" fmla="*/ 1034878 h 4239440"/>
              <a:gd name="connsiteX19" fmla="*/ 6171516 w 6230568"/>
              <a:gd name="connsiteY19" fmla="*/ 1102946 h 4239440"/>
              <a:gd name="connsiteX20" fmla="*/ 6133659 w 6230568"/>
              <a:gd name="connsiteY20" fmla="*/ 1185545 h 4239440"/>
              <a:gd name="connsiteX21" fmla="*/ 6168458 w 6230568"/>
              <a:gd name="connsiteY21" fmla="*/ 1234110 h 4239440"/>
              <a:gd name="connsiteX22" fmla="*/ 6169222 w 6230568"/>
              <a:gd name="connsiteY22" fmla="*/ 1342712 h 4239440"/>
              <a:gd name="connsiteX23" fmla="*/ 6145131 w 6230568"/>
              <a:gd name="connsiteY23" fmla="*/ 1393954 h 4239440"/>
              <a:gd name="connsiteX24" fmla="*/ 6071709 w 6230568"/>
              <a:gd name="connsiteY24" fmla="*/ 1505233 h 4239440"/>
              <a:gd name="connsiteX25" fmla="*/ 6009378 w 6230568"/>
              <a:gd name="connsiteY25" fmla="*/ 1530089 h 4239440"/>
              <a:gd name="connsiteX26" fmla="*/ 6015879 w 6230568"/>
              <a:gd name="connsiteY26" fmla="*/ 1979030 h 4239440"/>
              <a:gd name="connsiteX27" fmla="*/ 6061385 w 6230568"/>
              <a:gd name="connsiteY27" fmla="*/ 2196234 h 4239440"/>
              <a:gd name="connsiteX28" fmla="*/ 6029263 w 6230568"/>
              <a:gd name="connsiteY28" fmla="*/ 2440972 h 4239440"/>
              <a:gd name="connsiteX29" fmla="*/ 6135571 w 6230568"/>
              <a:gd name="connsiteY29" fmla="*/ 2621848 h 4239440"/>
              <a:gd name="connsiteX30" fmla="*/ 6091594 w 6230568"/>
              <a:gd name="connsiteY30" fmla="*/ 2691446 h 4239440"/>
              <a:gd name="connsiteX31" fmla="*/ 6215493 w 6230568"/>
              <a:gd name="connsiteY31" fmla="*/ 2769456 h 4239440"/>
              <a:gd name="connsiteX32" fmla="*/ 6100389 w 6230568"/>
              <a:gd name="connsiteY32" fmla="*/ 2880352 h 4239440"/>
              <a:gd name="connsiteX33" fmla="*/ 5909953 w 6230568"/>
              <a:gd name="connsiteY33" fmla="*/ 3053963 h 4239440"/>
              <a:gd name="connsiteX34" fmla="*/ 5741696 w 6230568"/>
              <a:gd name="connsiteY34" fmla="*/ 3798118 h 4239440"/>
              <a:gd name="connsiteX35" fmla="*/ 5493899 w 6230568"/>
              <a:gd name="connsiteY35" fmla="*/ 4026795 h 4239440"/>
              <a:gd name="connsiteX36" fmla="*/ 3773471 w 6230568"/>
              <a:gd name="connsiteY36" fmla="*/ 4239028 h 4239440"/>
              <a:gd name="connsiteX37" fmla="*/ 2569285 w 6230568"/>
              <a:gd name="connsiteY37" fmla="*/ 4103275 h 4239440"/>
              <a:gd name="connsiteX38" fmla="*/ 2693948 w 6230568"/>
              <a:gd name="connsiteY38" fmla="*/ 4061593 h 4239440"/>
              <a:gd name="connsiteX39" fmla="*/ 2588788 w 6230568"/>
              <a:gd name="connsiteY39" fmla="*/ 4062358 h 4239440"/>
              <a:gd name="connsiteX40" fmla="*/ 2300073 w 6230568"/>
              <a:gd name="connsiteY40" fmla="*/ 4008822 h 4239440"/>
              <a:gd name="connsiteX41" fmla="*/ 1508500 w 6230568"/>
              <a:gd name="connsiteY41" fmla="*/ 3798118 h 4239440"/>
              <a:gd name="connsiteX42" fmla="*/ 1061089 w 6230568"/>
              <a:gd name="connsiteY42" fmla="*/ 3697546 h 4239440"/>
              <a:gd name="connsiteX43" fmla="*/ 939102 w 6230568"/>
              <a:gd name="connsiteY43" fmla="*/ 3648216 h 4239440"/>
              <a:gd name="connsiteX44" fmla="*/ 1243495 w 6230568"/>
              <a:gd name="connsiteY44" fmla="*/ 3624890 h 4239440"/>
              <a:gd name="connsiteX45" fmla="*/ 1083651 w 6230568"/>
              <a:gd name="connsiteY45" fmla="*/ 3595827 h 4239440"/>
              <a:gd name="connsiteX46" fmla="*/ 966636 w 6230568"/>
              <a:gd name="connsiteY46" fmla="*/ 3605770 h 4239440"/>
              <a:gd name="connsiteX47" fmla="*/ 885566 w 6230568"/>
              <a:gd name="connsiteY47" fmla="*/ 3609976 h 4239440"/>
              <a:gd name="connsiteX48" fmla="*/ 641976 w 6230568"/>
              <a:gd name="connsiteY48" fmla="*/ 3567912 h 4239440"/>
              <a:gd name="connsiteX49" fmla="*/ 399533 w 6230568"/>
              <a:gd name="connsiteY49" fmla="*/ 3583590 h 4239440"/>
              <a:gd name="connsiteX50" fmla="*/ 409093 w 6230568"/>
              <a:gd name="connsiteY50" fmla="*/ 3548792 h 4239440"/>
              <a:gd name="connsiteX51" fmla="*/ 792642 w 6230568"/>
              <a:gd name="connsiteY51" fmla="*/ 3417628 h 4239440"/>
              <a:gd name="connsiteX52" fmla="*/ 771610 w 6230568"/>
              <a:gd name="connsiteY52" fmla="*/ 3345736 h 4239440"/>
              <a:gd name="connsiteX53" fmla="*/ 945986 w 6230568"/>
              <a:gd name="connsiteY53" fmla="*/ 3317056 h 4239440"/>
              <a:gd name="connsiteX54" fmla="*/ 892449 w 6230568"/>
              <a:gd name="connsiteY54" fmla="*/ 3285316 h 4239440"/>
              <a:gd name="connsiteX55" fmla="*/ 949045 w 6230568"/>
              <a:gd name="connsiteY55" fmla="*/ 3262755 h 4239440"/>
              <a:gd name="connsiteX56" fmla="*/ 1252673 w 6230568"/>
              <a:gd name="connsiteY56" fmla="*/ 3200041 h 4239440"/>
              <a:gd name="connsiteX57" fmla="*/ 388825 w 6230568"/>
              <a:gd name="connsiteY57" fmla="*/ 3176714 h 4239440"/>
              <a:gd name="connsiteX58" fmla="*/ 127644 w 6230568"/>
              <a:gd name="connsiteY58" fmla="*/ 3111323 h 4239440"/>
              <a:gd name="connsiteX59" fmla="*/ 437008 w 6230568"/>
              <a:gd name="connsiteY59" fmla="*/ 2921652 h 4239440"/>
              <a:gd name="connsiteX60" fmla="*/ 601441 w 6230568"/>
              <a:gd name="connsiteY60" fmla="*/ 2840965 h 4239440"/>
              <a:gd name="connsiteX61" fmla="*/ 330700 w 6230568"/>
              <a:gd name="connsiteY61" fmla="*/ 2859320 h 4239440"/>
              <a:gd name="connsiteX62" fmla="*/ 534521 w 6230568"/>
              <a:gd name="connsiteY62" fmla="*/ 2720126 h 4239440"/>
              <a:gd name="connsiteX63" fmla="*/ 492839 w 6230568"/>
              <a:gd name="connsiteY63" fmla="*/ 2694505 h 4239440"/>
              <a:gd name="connsiteX64" fmla="*/ 416358 w 6230568"/>
              <a:gd name="connsiteY64" fmla="*/ 2677297 h 4239440"/>
              <a:gd name="connsiteX65" fmla="*/ 761285 w 6230568"/>
              <a:gd name="connsiteY65" fmla="*/ 2589726 h 4239440"/>
              <a:gd name="connsiteX66" fmla="*/ 664920 w 6230568"/>
              <a:gd name="connsiteY66" fmla="*/ 2466593 h 4239440"/>
              <a:gd name="connsiteX67" fmla="*/ 740253 w 6230568"/>
              <a:gd name="connsiteY67" fmla="*/ 2438677 h 4239440"/>
              <a:gd name="connsiteX68" fmla="*/ 650006 w 6230568"/>
              <a:gd name="connsiteY68" fmla="*/ 2435236 h 4239440"/>
              <a:gd name="connsiteX69" fmla="*/ 578879 w 6230568"/>
              <a:gd name="connsiteY69" fmla="*/ 2435618 h 4239440"/>
              <a:gd name="connsiteX70" fmla="*/ 451157 w 6230568"/>
              <a:gd name="connsiteY70" fmla="*/ 2404644 h 4239440"/>
              <a:gd name="connsiteX71" fmla="*/ 2216 w 6230568"/>
              <a:gd name="connsiteY71" fmla="*/ 2456650 h 4239440"/>
              <a:gd name="connsiteX72" fmla="*/ 97052 w 6230568"/>
              <a:gd name="connsiteY72" fmla="*/ 2383611 h 4239440"/>
              <a:gd name="connsiteX73" fmla="*/ 210626 w 6230568"/>
              <a:gd name="connsiteY73" fmla="*/ 2341930 h 4239440"/>
              <a:gd name="connsiteX74" fmla="*/ 57282 w 6230568"/>
              <a:gd name="connsiteY74" fmla="*/ 2319750 h 4239440"/>
              <a:gd name="connsiteX75" fmla="*/ 365499 w 6230568"/>
              <a:gd name="connsiteY75" fmla="*/ 2250153 h 4239440"/>
              <a:gd name="connsiteX76" fmla="*/ 290548 w 6230568"/>
              <a:gd name="connsiteY76" fmla="*/ 2187821 h 4239440"/>
              <a:gd name="connsiteX77" fmla="*/ 482896 w 6230568"/>
              <a:gd name="connsiteY77" fmla="*/ 1906755 h 4239440"/>
              <a:gd name="connsiteX78" fmla="*/ 867211 w 6230568"/>
              <a:gd name="connsiteY78" fmla="*/ 1747294 h 4239440"/>
              <a:gd name="connsiteX79" fmla="*/ 1063766 w 6230568"/>
              <a:gd name="connsiteY79" fmla="*/ 1734674 h 4239440"/>
              <a:gd name="connsiteX80" fmla="*/ 1008701 w 6230568"/>
              <a:gd name="connsiteY80" fmla="*/ 1683432 h 4239440"/>
              <a:gd name="connsiteX81" fmla="*/ 1152865 w 6230568"/>
              <a:gd name="connsiteY81" fmla="*/ 1394719 h 4239440"/>
              <a:gd name="connsiteX82" fmla="*/ 998376 w 6230568"/>
              <a:gd name="connsiteY82" fmla="*/ 1411927 h 4239440"/>
              <a:gd name="connsiteX83" fmla="*/ 206419 w 6230568"/>
              <a:gd name="connsiteY83" fmla="*/ 1424164 h 4239440"/>
              <a:gd name="connsiteX84" fmla="*/ 128027 w 6230568"/>
              <a:gd name="connsiteY84" fmla="*/ 1413074 h 4239440"/>
              <a:gd name="connsiteX85" fmla="*/ 672950 w 6230568"/>
              <a:gd name="connsiteY85" fmla="*/ 1268143 h 4239440"/>
              <a:gd name="connsiteX86" fmla="*/ 457658 w 6230568"/>
              <a:gd name="connsiteY86" fmla="*/ 1229138 h 4239440"/>
              <a:gd name="connsiteX87" fmla="*/ 407945 w 6230568"/>
              <a:gd name="connsiteY87" fmla="*/ 1213459 h 4239440"/>
              <a:gd name="connsiteX88" fmla="*/ 453451 w 6230568"/>
              <a:gd name="connsiteY88" fmla="*/ 1172924 h 4239440"/>
              <a:gd name="connsiteX89" fmla="*/ 568172 w 6230568"/>
              <a:gd name="connsiteY89" fmla="*/ 1132007 h 4239440"/>
              <a:gd name="connsiteX90" fmla="*/ 255367 w 6230568"/>
              <a:gd name="connsiteY90" fmla="*/ 1190898 h 4239440"/>
              <a:gd name="connsiteX91" fmla="*/ 277546 w 6230568"/>
              <a:gd name="connsiteY91" fmla="*/ 1128567 h 4239440"/>
              <a:gd name="connsiteX92" fmla="*/ 246572 w 6230568"/>
              <a:gd name="connsiteY92" fmla="*/ 1072353 h 4239440"/>
              <a:gd name="connsiteX93" fmla="*/ 422859 w 6230568"/>
              <a:gd name="connsiteY93" fmla="*/ 1000078 h 4239440"/>
              <a:gd name="connsiteX94" fmla="*/ 668362 w 6230568"/>
              <a:gd name="connsiteY94" fmla="*/ 858972 h 4239440"/>
              <a:gd name="connsiteX95" fmla="*/ 914629 w 6230568"/>
              <a:gd name="connsiteY95" fmla="*/ 768725 h 4239440"/>
              <a:gd name="connsiteX96" fmla="*/ 1117684 w 6230568"/>
              <a:gd name="connsiteY96" fmla="*/ 688420 h 4239440"/>
              <a:gd name="connsiteX97" fmla="*/ 928778 w 6230568"/>
              <a:gd name="connsiteY97" fmla="*/ 701040 h 4239440"/>
              <a:gd name="connsiteX98" fmla="*/ 1243877 w 6230568"/>
              <a:gd name="connsiteY98" fmla="*/ 574464 h 4239440"/>
              <a:gd name="connsiteX99" fmla="*/ 1291678 w 6230568"/>
              <a:gd name="connsiteY99" fmla="*/ 566434 h 4239440"/>
              <a:gd name="connsiteX100" fmla="*/ 1797596 w 6230568"/>
              <a:gd name="connsiteY100" fmla="*/ 476952 h 4239440"/>
              <a:gd name="connsiteX101" fmla="*/ 1895491 w 6230568"/>
              <a:gd name="connsiteY101" fmla="*/ 432593 h 4239440"/>
              <a:gd name="connsiteX102" fmla="*/ 1782682 w 6230568"/>
              <a:gd name="connsiteY102" fmla="*/ 423033 h 4239440"/>
              <a:gd name="connsiteX103" fmla="*/ 1406781 w 6230568"/>
              <a:gd name="connsiteY103" fmla="*/ 449419 h 4239440"/>
              <a:gd name="connsiteX104" fmla="*/ 1662226 w 6230568"/>
              <a:gd name="connsiteY104" fmla="*/ 393970 h 4239440"/>
              <a:gd name="connsiteX105" fmla="*/ 1383837 w 6230568"/>
              <a:gd name="connsiteY105" fmla="*/ 376762 h 4239440"/>
              <a:gd name="connsiteX106" fmla="*/ 1318063 w 6230568"/>
              <a:gd name="connsiteY106" fmla="*/ 333168 h 4239440"/>
              <a:gd name="connsiteX107" fmla="*/ 1365099 w 6230568"/>
              <a:gd name="connsiteY107" fmla="*/ 290722 h 4239440"/>
              <a:gd name="connsiteX108" fmla="*/ 1536798 w 6230568"/>
              <a:gd name="connsiteY108" fmla="*/ 244069 h 4239440"/>
              <a:gd name="connsiteX109" fmla="*/ 1711938 w 6230568"/>
              <a:gd name="connsiteY109" fmla="*/ 175619 h 4239440"/>
              <a:gd name="connsiteX110" fmla="*/ 2273687 w 6230568"/>
              <a:gd name="connsiteY110" fmla="*/ 78488 h 4239440"/>
              <a:gd name="connsiteX111" fmla="*/ 2646913 w 6230568"/>
              <a:gd name="connsiteY111" fmla="*/ 46749 h 4239440"/>
              <a:gd name="connsiteX112" fmla="*/ 3362388 w 6230568"/>
              <a:gd name="connsiteY112" fmla="*/ 861 h 42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230568" h="4239440">
                <a:moveTo>
                  <a:pt x="3362388" y="861"/>
                </a:moveTo>
                <a:cubicBezTo>
                  <a:pt x="3584946" y="-3346"/>
                  <a:pt x="3805210" y="8891"/>
                  <a:pt x="4026621" y="15392"/>
                </a:cubicBezTo>
                <a:cubicBezTo>
                  <a:pt x="4388374" y="26482"/>
                  <a:pt x="4752039" y="26099"/>
                  <a:pt x="5114556" y="34130"/>
                </a:cubicBezTo>
                <a:cubicBezTo>
                  <a:pt x="5340556" y="39101"/>
                  <a:pt x="5563879" y="57074"/>
                  <a:pt x="5776495" y="112905"/>
                </a:cubicBezTo>
                <a:cubicBezTo>
                  <a:pt x="5806322" y="120935"/>
                  <a:pt x="5839973" y="122465"/>
                  <a:pt x="5862918" y="141585"/>
                </a:cubicBezTo>
                <a:cubicBezTo>
                  <a:pt x="5888539" y="162999"/>
                  <a:pt x="5878214" y="194356"/>
                  <a:pt x="5840738" y="200475"/>
                </a:cubicBezTo>
                <a:cubicBezTo>
                  <a:pt x="5792938" y="208505"/>
                  <a:pt x="5743991" y="210800"/>
                  <a:pt x="5691219" y="216153"/>
                </a:cubicBezTo>
                <a:cubicBezTo>
                  <a:pt x="5711486" y="245598"/>
                  <a:pt x="5760434" y="223419"/>
                  <a:pt x="5773053" y="260130"/>
                </a:cubicBezTo>
                <a:cubicBezTo>
                  <a:pt x="5716458" y="285368"/>
                  <a:pt x="5648008" y="268925"/>
                  <a:pt x="5593324" y="293781"/>
                </a:cubicBezTo>
                <a:cubicBezTo>
                  <a:pt x="5594854" y="310989"/>
                  <a:pt x="5607090" y="312519"/>
                  <a:pt x="5617033" y="317108"/>
                </a:cubicBezTo>
                <a:cubicBezTo>
                  <a:pt x="5626976" y="321314"/>
                  <a:pt x="5651831" y="315196"/>
                  <a:pt x="5641124" y="339287"/>
                </a:cubicBezTo>
                <a:cubicBezTo>
                  <a:pt x="5527551" y="353818"/>
                  <a:pt x="5418949" y="403148"/>
                  <a:pt x="5299256" y="396265"/>
                </a:cubicBezTo>
                <a:cubicBezTo>
                  <a:pt x="5447247" y="409649"/>
                  <a:pt x="5572292" y="464333"/>
                  <a:pt x="5703073" y="500661"/>
                </a:cubicBezTo>
                <a:cubicBezTo>
                  <a:pt x="5697720" y="543490"/>
                  <a:pt x="5644949" y="526282"/>
                  <a:pt x="5629652" y="556874"/>
                </a:cubicBezTo>
                <a:cubicBezTo>
                  <a:pt x="5713398" y="578288"/>
                  <a:pt x="5793703" y="603527"/>
                  <a:pt x="5862918" y="645591"/>
                </a:cubicBezTo>
                <a:cubicBezTo>
                  <a:pt x="5925250" y="683449"/>
                  <a:pt x="5984521" y="725131"/>
                  <a:pt x="6052207" y="756106"/>
                </a:cubicBezTo>
                <a:cubicBezTo>
                  <a:pt x="6123334" y="788611"/>
                  <a:pt x="6166545" y="830293"/>
                  <a:pt x="6158515" y="901419"/>
                </a:cubicBezTo>
                <a:cubicBezTo>
                  <a:pt x="6155073" y="930482"/>
                  <a:pt x="6164251" y="954955"/>
                  <a:pt x="6195990" y="966427"/>
                </a:cubicBezTo>
                <a:cubicBezTo>
                  <a:pt x="6235378" y="980576"/>
                  <a:pt x="6231172" y="1001990"/>
                  <a:pt x="6229642" y="1034878"/>
                </a:cubicBezTo>
                <a:cubicBezTo>
                  <a:pt x="6227347" y="1074265"/>
                  <a:pt x="6207080" y="1089562"/>
                  <a:pt x="6171516" y="1102946"/>
                </a:cubicBezTo>
                <a:cubicBezTo>
                  <a:pt x="6120657" y="1121682"/>
                  <a:pt x="6120274" y="1150745"/>
                  <a:pt x="6133659" y="1185545"/>
                </a:cubicBezTo>
                <a:cubicBezTo>
                  <a:pt x="6140925" y="1204664"/>
                  <a:pt x="6152014" y="1219961"/>
                  <a:pt x="6168458" y="1234110"/>
                </a:cubicBezTo>
                <a:cubicBezTo>
                  <a:pt x="6225435" y="1283439"/>
                  <a:pt x="6225053" y="1284204"/>
                  <a:pt x="6169222" y="1342712"/>
                </a:cubicBezTo>
                <a:cubicBezTo>
                  <a:pt x="6154308" y="1358390"/>
                  <a:pt x="6138247" y="1368715"/>
                  <a:pt x="6145131" y="1393954"/>
                </a:cubicBezTo>
                <a:cubicBezTo>
                  <a:pt x="6168458" y="1477700"/>
                  <a:pt x="6165398" y="1477700"/>
                  <a:pt x="6071709" y="1505233"/>
                </a:cubicBezTo>
                <a:cubicBezTo>
                  <a:pt x="6050295" y="1511734"/>
                  <a:pt x="6021615" y="1505998"/>
                  <a:pt x="6009378" y="1530089"/>
                </a:cubicBezTo>
                <a:cubicBezTo>
                  <a:pt x="6017026" y="1547680"/>
                  <a:pt x="5999053" y="1972146"/>
                  <a:pt x="6015879" y="1979030"/>
                </a:cubicBezTo>
                <a:cubicBezTo>
                  <a:pt x="6147425" y="2032948"/>
                  <a:pt x="6163868" y="2096427"/>
                  <a:pt x="6061385" y="2196234"/>
                </a:cubicBezTo>
                <a:cubicBezTo>
                  <a:pt x="5992552" y="2263155"/>
                  <a:pt x="6000582" y="2372522"/>
                  <a:pt x="6029263" y="2440972"/>
                </a:cubicBezTo>
                <a:cubicBezTo>
                  <a:pt x="6137482" y="2471182"/>
                  <a:pt x="6113774" y="2551486"/>
                  <a:pt x="6135571" y="2621848"/>
                </a:cubicBezTo>
                <a:cubicBezTo>
                  <a:pt x="6151632" y="2674620"/>
                  <a:pt x="6088535" y="2667354"/>
                  <a:pt x="6091594" y="2691446"/>
                </a:cubicBezTo>
                <a:cubicBezTo>
                  <a:pt x="6131364" y="2720508"/>
                  <a:pt x="6184518" y="2729686"/>
                  <a:pt x="6215493" y="2769456"/>
                </a:cubicBezTo>
                <a:cubicBezTo>
                  <a:pt x="6159662" y="2798518"/>
                  <a:pt x="6131364" y="2839435"/>
                  <a:pt x="6100389" y="2880352"/>
                </a:cubicBezTo>
                <a:cubicBezTo>
                  <a:pt x="6050295" y="2946890"/>
                  <a:pt x="5982227" y="3003103"/>
                  <a:pt x="5909953" y="3053963"/>
                </a:cubicBezTo>
                <a:cubicBezTo>
                  <a:pt x="5873243" y="3408068"/>
                  <a:pt x="5754698" y="3779763"/>
                  <a:pt x="5741696" y="3798118"/>
                </a:cubicBezTo>
                <a:cubicBezTo>
                  <a:pt x="5688160" y="3792764"/>
                  <a:pt x="5584146" y="4006910"/>
                  <a:pt x="5493899" y="4026795"/>
                </a:cubicBezTo>
                <a:cubicBezTo>
                  <a:pt x="5399063" y="4048592"/>
                  <a:pt x="3988763" y="4249736"/>
                  <a:pt x="3773471" y="4239028"/>
                </a:cubicBezTo>
                <a:cubicBezTo>
                  <a:pt x="2603319" y="4182050"/>
                  <a:pt x="2569285" y="4103275"/>
                  <a:pt x="2569285" y="4103275"/>
                </a:cubicBezTo>
                <a:cubicBezTo>
                  <a:pt x="2569285" y="4103275"/>
                  <a:pt x="2635823" y="4083773"/>
                  <a:pt x="2693948" y="4061593"/>
                </a:cubicBezTo>
                <a:cubicBezTo>
                  <a:pt x="2658767" y="4062741"/>
                  <a:pt x="2623587" y="4063505"/>
                  <a:pt x="2588788" y="4062358"/>
                </a:cubicBezTo>
                <a:cubicBezTo>
                  <a:pt x="2319193" y="4054328"/>
                  <a:pt x="2565461" y="4039414"/>
                  <a:pt x="2300073" y="4008822"/>
                </a:cubicBezTo>
                <a:cubicBezTo>
                  <a:pt x="1852280" y="3957198"/>
                  <a:pt x="1919582" y="3943813"/>
                  <a:pt x="1508500" y="3798118"/>
                </a:cubicBezTo>
                <a:cubicBezTo>
                  <a:pt x="1472171" y="3785116"/>
                  <a:pt x="1217109" y="3706342"/>
                  <a:pt x="1061089" y="3697546"/>
                </a:cubicBezTo>
                <a:cubicBezTo>
                  <a:pt x="1019790" y="3695252"/>
                  <a:pt x="974667" y="3696017"/>
                  <a:pt x="939102" y="3648216"/>
                </a:cubicBezTo>
                <a:cubicBezTo>
                  <a:pt x="1048088" y="3649746"/>
                  <a:pt x="1141776" y="3649746"/>
                  <a:pt x="1243495" y="3624890"/>
                </a:cubicBezTo>
                <a:cubicBezTo>
                  <a:pt x="1189194" y="3590473"/>
                  <a:pt x="1126862" y="3619919"/>
                  <a:pt x="1083651" y="3595827"/>
                </a:cubicBezTo>
                <a:cubicBezTo>
                  <a:pt x="1043116" y="3573648"/>
                  <a:pt x="1007935" y="3570589"/>
                  <a:pt x="966636" y="3605770"/>
                </a:cubicBezTo>
                <a:cubicBezTo>
                  <a:pt x="945221" y="3624125"/>
                  <a:pt x="907363" y="3620683"/>
                  <a:pt x="885566" y="3609976"/>
                </a:cubicBezTo>
                <a:cubicBezTo>
                  <a:pt x="768933" y="3552233"/>
                  <a:pt x="771610" y="3552998"/>
                  <a:pt x="641976" y="3567912"/>
                </a:cubicBezTo>
                <a:cubicBezTo>
                  <a:pt x="559377" y="3577089"/>
                  <a:pt x="475248" y="3593533"/>
                  <a:pt x="399533" y="3583590"/>
                </a:cubicBezTo>
                <a:cubicBezTo>
                  <a:pt x="389973" y="3561793"/>
                  <a:pt x="398385" y="3551851"/>
                  <a:pt x="409093" y="3548792"/>
                </a:cubicBezTo>
                <a:cubicBezTo>
                  <a:pt x="583468" y="3501374"/>
                  <a:pt x="615972" y="3447073"/>
                  <a:pt x="792642" y="3417628"/>
                </a:cubicBezTo>
                <a:cubicBezTo>
                  <a:pt x="805644" y="3384359"/>
                  <a:pt x="741400" y="3378622"/>
                  <a:pt x="771610" y="3345736"/>
                </a:cubicBezTo>
                <a:cubicBezTo>
                  <a:pt x="826676" y="3320115"/>
                  <a:pt x="891302" y="3350325"/>
                  <a:pt x="945986" y="3317056"/>
                </a:cubicBezTo>
                <a:cubicBezTo>
                  <a:pt x="936426" y="3293347"/>
                  <a:pt x="890537" y="3310555"/>
                  <a:pt x="892449" y="3285316"/>
                </a:cubicBezTo>
                <a:cubicBezTo>
                  <a:pt x="894744" y="3256254"/>
                  <a:pt x="926866" y="3260843"/>
                  <a:pt x="949045" y="3262755"/>
                </a:cubicBezTo>
                <a:cubicBezTo>
                  <a:pt x="1056500" y="3272697"/>
                  <a:pt x="1149806" y="3218396"/>
                  <a:pt x="1252673" y="3200041"/>
                </a:cubicBezTo>
                <a:cubicBezTo>
                  <a:pt x="1142923" y="3154152"/>
                  <a:pt x="503164" y="3190863"/>
                  <a:pt x="388825" y="3176714"/>
                </a:cubicBezTo>
                <a:cubicBezTo>
                  <a:pt x="269133" y="3162183"/>
                  <a:pt x="78697" y="3123560"/>
                  <a:pt x="127644" y="3111323"/>
                </a:cubicBezTo>
                <a:cubicBezTo>
                  <a:pt x="183093" y="3097175"/>
                  <a:pt x="380795" y="2929300"/>
                  <a:pt x="437008" y="2921652"/>
                </a:cubicBezTo>
                <a:cubicBezTo>
                  <a:pt x="502399" y="2912857"/>
                  <a:pt x="515401" y="2901002"/>
                  <a:pt x="601441" y="2840965"/>
                </a:cubicBezTo>
                <a:cubicBezTo>
                  <a:pt x="658037" y="2801577"/>
                  <a:pt x="422477" y="2887235"/>
                  <a:pt x="330700" y="2859320"/>
                </a:cubicBezTo>
                <a:cubicBezTo>
                  <a:pt x="297049" y="2848995"/>
                  <a:pt x="534521" y="2740010"/>
                  <a:pt x="534521" y="2720126"/>
                </a:cubicBezTo>
                <a:cubicBezTo>
                  <a:pt x="534521" y="2699093"/>
                  <a:pt x="513106" y="2694505"/>
                  <a:pt x="492839" y="2694505"/>
                </a:cubicBezTo>
                <a:cubicBezTo>
                  <a:pt x="447715" y="2694505"/>
                  <a:pt x="461482" y="2676149"/>
                  <a:pt x="416358" y="2677297"/>
                </a:cubicBezTo>
                <a:cubicBezTo>
                  <a:pt x="548670" y="2624143"/>
                  <a:pt x="630504" y="2638292"/>
                  <a:pt x="761285" y="2589726"/>
                </a:cubicBezTo>
                <a:cubicBezTo>
                  <a:pt x="825147" y="2566017"/>
                  <a:pt x="599147" y="2487242"/>
                  <a:pt x="664920" y="2466593"/>
                </a:cubicBezTo>
                <a:cubicBezTo>
                  <a:pt x="689776" y="2458562"/>
                  <a:pt x="723045" y="2466975"/>
                  <a:pt x="740253" y="2438677"/>
                </a:cubicBezTo>
                <a:cubicBezTo>
                  <a:pt x="713103" y="2416116"/>
                  <a:pt x="677157" y="2426058"/>
                  <a:pt x="650006" y="2435236"/>
                </a:cubicBezTo>
                <a:cubicBezTo>
                  <a:pt x="580791" y="2458945"/>
                  <a:pt x="585763" y="2453209"/>
                  <a:pt x="578879" y="2435618"/>
                </a:cubicBezTo>
                <a:cubicBezTo>
                  <a:pt x="556318" y="2375581"/>
                  <a:pt x="500487" y="2394701"/>
                  <a:pt x="451157" y="2404644"/>
                </a:cubicBezTo>
                <a:cubicBezTo>
                  <a:pt x="302020" y="2434471"/>
                  <a:pt x="150971" y="2426058"/>
                  <a:pt x="2216" y="2456650"/>
                </a:cubicBezTo>
                <a:cubicBezTo>
                  <a:pt x="-13844" y="2460092"/>
                  <a:pt x="61489" y="2391642"/>
                  <a:pt x="97052" y="2383611"/>
                </a:cubicBezTo>
                <a:cubicBezTo>
                  <a:pt x="135675" y="2375199"/>
                  <a:pt x="183093" y="2381317"/>
                  <a:pt x="210626" y="2341930"/>
                </a:cubicBezTo>
                <a:cubicBezTo>
                  <a:pt x="161678" y="2331987"/>
                  <a:pt x="105848" y="2351107"/>
                  <a:pt x="57282" y="2319750"/>
                </a:cubicBezTo>
                <a:cubicBezTo>
                  <a:pt x="165120" y="2276539"/>
                  <a:pt x="272575" y="2278068"/>
                  <a:pt x="365499" y="2250153"/>
                </a:cubicBezTo>
                <a:cubicBezTo>
                  <a:pt x="373912" y="2198529"/>
                  <a:pt x="312727" y="2217266"/>
                  <a:pt x="290548" y="2187821"/>
                </a:cubicBezTo>
                <a:cubicBezTo>
                  <a:pt x="990345" y="2137344"/>
                  <a:pt x="599529" y="1988207"/>
                  <a:pt x="482896" y="1906755"/>
                </a:cubicBezTo>
                <a:cubicBezTo>
                  <a:pt x="443891" y="1879605"/>
                  <a:pt x="853827" y="1750735"/>
                  <a:pt x="867211" y="1747294"/>
                </a:cubicBezTo>
                <a:cubicBezTo>
                  <a:pt x="901245" y="1739263"/>
                  <a:pt x="1036233" y="1744999"/>
                  <a:pt x="1063766" y="1734674"/>
                </a:cubicBezTo>
                <a:cubicBezTo>
                  <a:pt x="1098947" y="1721673"/>
                  <a:pt x="982696" y="1699111"/>
                  <a:pt x="1008701" y="1683432"/>
                </a:cubicBezTo>
                <a:cubicBezTo>
                  <a:pt x="1191107" y="1572918"/>
                  <a:pt x="1204107" y="1406573"/>
                  <a:pt x="1152865" y="1394719"/>
                </a:cubicBezTo>
                <a:cubicBezTo>
                  <a:pt x="1099712" y="1382482"/>
                  <a:pt x="1047706" y="1392042"/>
                  <a:pt x="998376" y="1411927"/>
                </a:cubicBezTo>
                <a:cubicBezTo>
                  <a:pt x="918070" y="1444431"/>
                  <a:pt x="362057" y="1398160"/>
                  <a:pt x="206419" y="1424164"/>
                </a:cubicBezTo>
                <a:cubicBezTo>
                  <a:pt x="182710" y="1427988"/>
                  <a:pt x="150589" y="1445196"/>
                  <a:pt x="128027" y="1413074"/>
                </a:cubicBezTo>
                <a:cubicBezTo>
                  <a:pt x="288254" y="1309060"/>
                  <a:pt x="493986" y="1338888"/>
                  <a:pt x="672950" y="1268143"/>
                </a:cubicBezTo>
                <a:cubicBezTo>
                  <a:pt x="602588" y="1219578"/>
                  <a:pt x="531079" y="1221873"/>
                  <a:pt x="457658" y="1229138"/>
                </a:cubicBezTo>
                <a:cubicBezTo>
                  <a:pt x="438538" y="1231050"/>
                  <a:pt x="412534" y="1233727"/>
                  <a:pt x="407945" y="1213459"/>
                </a:cubicBezTo>
                <a:cubicBezTo>
                  <a:pt x="402209" y="1187838"/>
                  <a:pt x="433184" y="1183250"/>
                  <a:pt x="453451" y="1172924"/>
                </a:cubicBezTo>
                <a:cubicBezTo>
                  <a:pt x="484426" y="1156863"/>
                  <a:pt x="530314" y="1175984"/>
                  <a:pt x="568172" y="1132007"/>
                </a:cubicBezTo>
                <a:cubicBezTo>
                  <a:pt x="453451" y="1142333"/>
                  <a:pt x="356704" y="1160305"/>
                  <a:pt x="255367" y="1190898"/>
                </a:cubicBezTo>
                <a:cubicBezTo>
                  <a:pt x="264162" y="1163747"/>
                  <a:pt x="294754" y="1151128"/>
                  <a:pt x="277546" y="1128567"/>
                </a:cubicBezTo>
                <a:cubicBezTo>
                  <a:pt x="264545" y="1111740"/>
                  <a:pt x="227452" y="1103709"/>
                  <a:pt x="246572" y="1072353"/>
                </a:cubicBezTo>
                <a:cubicBezTo>
                  <a:pt x="300490" y="1039083"/>
                  <a:pt x="376971" y="1047879"/>
                  <a:pt x="422859" y="1000078"/>
                </a:cubicBezTo>
                <a:cubicBezTo>
                  <a:pt x="487868" y="932012"/>
                  <a:pt x="588822" y="908684"/>
                  <a:pt x="668362" y="858972"/>
                </a:cubicBezTo>
                <a:cubicBezTo>
                  <a:pt x="694747" y="842911"/>
                  <a:pt x="867976" y="786699"/>
                  <a:pt x="914629" y="768725"/>
                </a:cubicBezTo>
                <a:cubicBezTo>
                  <a:pt x="979637" y="743486"/>
                  <a:pt x="1053823" y="734691"/>
                  <a:pt x="1117684" y="688420"/>
                </a:cubicBezTo>
                <a:cubicBezTo>
                  <a:pt x="1054970" y="678860"/>
                  <a:pt x="1004112" y="722072"/>
                  <a:pt x="928778" y="701040"/>
                </a:cubicBezTo>
                <a:cubicBezTo>
                  <a:pt x="1048088" y="656299"/>
                  <a:pt x="1157454" y="636031"/>
                  <a:pt x="1243877" y="574464"/>
                </a:cubicBezTo>
                <a:cubicBezTo>
                  <a:pt x="1254585" y="566816"/>
                  <a:pt x="1275617" y="569111"/>
                  <a:pt x="1291678" y="566434"/>
                </a:cubicBezTo>
                <a:cubicBezTo>
                  <a:pt x="1460699" y="539283"/>
                  <a:pt x="1630486" y="516339"/>
                  <a:pt x="1797596" y="476952"/>
                </a:cubicBezTo>
                <a:cubicBezTo>
                  <a:pt x="1835454" y="467774"/>
                  <a:pt x="1902374" y="465480"/>
                  <a:pt x="1895491" y="432593"/>
                </a:cubicBezTo>
                <a:cubicBezTo>
                  <a:pt x="1885166" y="383263"/>
                  <a:pt x="1822835" y="418444"/>
                  <a:pt x="1782682" y="423033"/>
                </a:cubicBezTo>
                <a:cubicBezTo>
                  <a:pt x="1658019" y="437947"/>
                  <a:pt x="1533356" y="463950"/>
                  <a:pt x="1406781" y="449419"/>
                </a:cubicBezTo>
                <a:cubicBezTo>
                  <a:pt x="1492056" y="431064"/>
                  <a:pt x="1576950" y="412326"/>
                  <a:pt x="1662226" y="393970"/>
                </a:cubicBezTo>
                <a:cubicBezTo>
                  <a:pt x="1564330" y="400471"/>
                  <a:pt x="1479055" y="357642"/>
                  <a:pt x="1383837" y="376762"/>
                </a:cubicBezTo>
                <a:cubicBezTo>
                  <a:pt x="1353244" y="382881"/>
                  <a:pt x="1321123" y="363378"/>
                  <a:pt x="1318063" y="333168"/>
                </a:cubicBezTo>
                <a:cubicBezTo>
                  <a:pt x="1314622" y="309077"/>
                  <a:pt x="1343302" y="298370"/>
                  <a:pt x="1365099" y="290722"/>
                </a:cubicBezTo>
                <a:cubicBezTo>
                  <a:pt x="1420930" y="271219"/>
                  <a:pt x="1465288" y="213477"/>
                  <a:pt x="1536798" y="244069"/>
                </a:cubicBezTo>
                <a:cubicBezTo>
                  <a:pt x="1581921" y="195886"/>
                  <a:pt x="1653813" y="188238"/>
                  <a:pt x="1711938" y="175619"/>
                </a:cubicBezTo>
                <a:cubicBezTo>
                  <a:pt x="1897403" y="135849"/>
                  <a:pt x="2085546" y="104874"/>
                  <a:pt x="2273687" y="78488"/>
                </a:cubicBezTo>
                <a:cubicBezTo>
                  <a:pt x="2397204" y="61280"/>
                  <a:pt x="2524544" y="68546"/>
                  <a:pt x="2646913" y="46749"/>
                </a:cubicBezTo>
                <a:cubicBezTo>
                  <a:pt x="2886297" y="4302"/>
                  <a:pt x="3124151" y="5450"/>
                  <a:pt x="3362388" y="861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F92ED6-492F-52CA-0878-13299DA0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5426"/>
            <a:ext cx="3220880" cy="4024310"/>
          </a:xfrm>
        </p:spPr>
        <p:txBody>
          <a:bodyPr>
            <a:normAutofit/>
          </a:bodyPr>
          <a:lstStyle/>
          <a:p>
            <a:r>
              <a:rPr lang="en-US" sz="3600"/>
              <a:t>Food Allergens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D69D52-7EBF-34DD-8CC2-B2967830B9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11000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9420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ACA52-B6EB-25BB-7A40-688074A3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1-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DA68C-AC75-7BBF-D7A7-3DB5A8694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Children are more susceptible to get a foodborne illness than adults.   TRUE or 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About 3,000 people die from foodborne illness each  year.  TRUE or 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Most bacteria require Food, Acidity, Temperature, Time, Oxygen and _______ to grow.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highly susceptible population include: children, older adults and _________________.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bone is a chemical food safety hazard.  TRUE or FALSE</a:t>
            </a:r>
          </a:p>
        </p:txBody>
      </p:sp>
    </p:spTree>
    <p:extLst>
      <p:ext uri="{BB962C8B-B14F-4D97-AF65-F5344CB8AC3E}">
        <p14:creationId xmlns:p14="http://schemas.microsoft.com/office/powerpoint/2010/main" val="856906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9BE35-403A-96E6-8D43-C788EB20F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Review Answers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14F7F-0D1D-37B3-71AC-338F73672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Children are more susceptible to get a foodborne illness than adults.   TRUE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About 3,000 people die from foodborne illness each  year.  TRUE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Most bacteria require Food, Acidity, Temperature, Time, Oxygen and </a:t>
            </a:r>
            <a:r>
              <a:rPr lang="en-US" u="sng" dirty="0"/>
              <a:t>Moisture</a:t>
            </a:r>
            <a:r>
              <a:rPr lang="en-US" dirty="0"/>
              <a:t> to grow.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Highly susceptible population include children, older adults, pregnant, and </a:t>
            </a:r>
            <a:r>
              <a:rPr lang="en-US" u="sng" dirty="0"/>
              <a:t>immunocompromised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bone is a chemical food safety hazard. FALSE</a:t>
            </a:r>
          </a:p>
        </p:txBody>
      </p:sp>
    </p:spTree>
    <p:extLst>
      <p:ext uri="{BB962C8B-B14F-4D97-AF65-F5344CB8AC3E}">
        <p14:creationId xmlns:p14="http://schemas.microsoft.com/office/powerpoint/2010/main" val="274818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9E8DF9-3B01-7E58-C5D0-F9AA09805DC7}"/>
              </a:ext>
            </a:extLst>
          </p:cNvPr>
          <p:cNvSpPr txBox="1"/>
          <p:nvPr/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i="1">
                <a:latin typeface="+mj-lt"/>
                <a:ea typeface="+mj-ea"/>
                <a:cs typeface="+mj-cs"/>
              </a:rPr>
              <a:t>UNIT TWO:  Purchasing and Receiving Food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phic 7" descr="Kiosk">
            <a:extLst>
              <a:ext uri="{FF2B5EF4-FFF2-40B4-BE49-F238E27FC236}">
                <a16:creationId xmlns:a16="http://schemas.microsoft.com/office/drawing/2014/main" id="{4F97BB74-9614-C48C-6FC1-F5CCC5BB5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6253" y="957860"/>
            <a:ext cx="4942280" cy="49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9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451EEE-6E44-2748-F1B6-833710B7E316}"/>
              </a:ext>
            </a:extLst>
          </p:cNvPr>
          <p:cNvSpPr txBox="1"/>
          <p:nvPr/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i="1">
                <a:latin typeface="+mj-lt"/>
                <a:ea typeface="+mj-ea"/>
                <a:cs typeface="+mj-cs"/>
              </a:rPr>
              <a:t>UNIT ONE: Food Safety Basics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phic 7" descr="Fork and knife">
            <a:extLst>
              <a:ext uri="{FF2B5EF4-FFF2-40B4-BE49-F238E27FC236}">
                <a16:creationId xmlns:a16="http://schemas.microsoft.com/office/drawing/2014/main" id="{6873F82A-A642-AF4A-88FB-6DD7D6E2E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6253" y="957860"/>
            <a:ext cx="4942280" cy="49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1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27FFC5-5FBF-189C-05B9-72F4F7270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8"/>
            <a:ext cx="4073387" cy="16470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Flow of Food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B5E561F2-B425-AA8C-54D3-18BB1E3690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401747"/>
              </p:ext>
            </p:extLst>
          </p:nvPr>
        </p:nvGraphicFramePr>
        <p:xfrm>
          <a:off x="5196689" y="838199"/>
          <a:ext cx="6157111" cy="5319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58EA4B2-0409-D16E-56EE-FA97F47DDA4D}"/>
              </a:ext>
            </a:extLst>
          </p:cNvPr>
          <p:cNvSpPr txBox="1"/>
          <p:nvPr/>
        </p:nvSpPr>
        <p:spPr>
          <a:xfrm>
            <a:off x="986828" y="2773770"/>
            <a:ext cx="3223033" cy="120032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b="1" i="1"/>
              <a:t>**The greater number of steps, the greater the risk for a food safety hazard to occur</a:t>
            </a:r>
            <a:r>
              <a:rPr lang="en-US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588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90FFA-0623-2AB3-7753-843BCCF7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Purchasing and Receiving: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76CA5-993A-D39A-3D3B-3BAD48B2C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Obtain food from an approved source</a:t>
            </a:r>
          </a:p>
          <a:p>
            <a:pPr lvl="1"/>
            <a:r>
              <a:rPr lang="en-US" dirty="0"/>
              <a:t>An approved supplier is one who is accountable to a Regulatory Authority. </a:t>
            </a:r>
          </a:p>
          <a:p>
            <a:pPr lvl="1"/>
            <a:r>
              <a:rPr lang="en-US" dirty="0"/>
              <a:t>Different foods may require different Regulatory Agencies</a:t>
            </a:r>
          </a:p>
          <a:p>
            <a:pPr lvl="2"/>
            <a:r>
              <a:rPr lang="en-US" dirty="0"/>
              <a:t>Fresh fruits and veggies may require GAP(Good Agricultural Practices) certification</a:t>
            </a:r>
          </a:p>
          <a:p>
            <a:pPr lvl="2"/>
            <a:r>
              <a:rPr lang="en-US" dirty="0"/>
              <a:t>Processed foods may require GMP(Good Manufacturing Practices)</a:t>
            </a:r>
          </a:p>
          <a:p>
            <a:pPr lvl="2"/>
            <a:r>
              <a:rPr lang="en-US" dirty="0"/>
              <a:t>Meat, Poultry, Dairy foods regulated by USDA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87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821E54-C56A-EB06-82EB-4027545B1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dirty="0"/>
              <a:t>Approved Supply Requirements</a:t>
            </a:r>
          </a:p>
        </p:txBody>
      </p:sp>
      <p:pic>
        <p:nvPicPr>
          <p:cNvPr id="5" name="Picture 4" descr="Boxes On Rack In Warehouse">
            <a:extLst>
              <a:ext uri="{FF2B5EF4-FFF2-40B4-BE49-F238E27FC236}">
                <a16:creationId xmlns:a16="http://schemas.microsoft.com/office/drawing/2014/main" id="{CEAED07E-36E9-CEB3-A850-61238FE7A6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29" r="15536" b="-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554CD-774A-6A43-7280-6AF40027E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Meet Regulatory Standards for operation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Delivery vehicles look and smell clean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Warehouse follow GAP/GMP procedures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Deliveries scheduled at a convenient time for food establishment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Delivery vehicle designed to maintain temperatures frozen solid; 41F or less; 135F or above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Provide written policy for returns/recalls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Packaging is clean/ no damage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No evidence of pests </a:t>
            </a:r>
          </a:p>
        </p:txBody>
      </p:sp>
    </p:spTree>
    <p:extLst>
      <p:ext uri="{BB962C8B-B14F-4D97-AF65-F5344CB8AC3E}">
        <p14:creationId xmlns:p14="http://schemas.microsoft.com/office/powerpoint/2010/main" val="3057394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58617-20A4-414C-D486-4D9CF5C6D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14824" cy="1325563"/>
          </a:xfrm>
        </p:spPr>
        <p:txBody>
          <a:bodyPr>
            <a:noAutofit/>
          </a:bodyPr>
          <a:lstStyle/>
          <a:p>
            <a:r>
              <a:rPr lang="en-US" dirty="0"/>
              <a:t>Purchasing and Receiving: Food Establishment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C53A3-4428-F00D-76FC-39C8F3703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75711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Schedule deliveries at convenient time- no overnight drops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Train employees in correct receiving procedures(i.e., reject cold foods not frozen or at 41F or less).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Check invoices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Check temperatures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Check dates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Label items with receive date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Clean area and adequate lighting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Clean equipment(hand trucks, carts)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Move perishable items to storage quickly(freezer/cooler)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Schedule only one supplier at a time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Separate rejected food from accepted food</a:t>
            </a:r>
          </a:p>
        </p:txBody>
      </p:sp>
    </p:spTree>
    <p:extLst>
      <p:ext uri="{BB962C8B-B14F-4D97-AF65-F5344CB8AC3E}">
        <p14:creationId xmlns:p14="http://schemas.microsoft.com/office/powerpoint/2010/main" val="554875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2653F9-4E47-320D-1BA2-1A5E531D0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Rejecting Food Deliveries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0C5CDB-5AE1-5E7B-D463-4F08638217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Improper cold or hot holding</a:t>
            </a:r>
          </a:p>
          <a:p>
            <a:r>
              <a:rPr lang="en-US" dirty="0"/>
              <a:t>Food is past the use by date</a:t>
            </a:r>
          </a:p>
          <a:p>
            <a:r>
              <a:rPr lang="en-US" dirty="0"/>
              <a:t>Frozen food has large ice crystals(indicates thawed and refrozen)</a:t>
            </a:r>
          </a:p>
          <a:p>
            <a:r>
              <a:rPr lang="en-US" dirty="0"/>
              <a:t>Canned food is dented, leaking, swollen ends or no labels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CF19CF-8933-3DF7-71E9-AD278B3022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Presence of pests or pest activity</a:t>
            </a:r>
          </a:p>
          <a:p>
            <a:r>
              <a:rPr lang="en-US" dirty="0"/>
              <a:t>Package damaged, contents leaking</a:t>
            </a:r>
          </a:p>
          <a:p>
            <a:r>
              <a:rPr lang="en-US" dirty="0"/>
              <a:t>Food does not meet approved specifications</a:t>
            </a:r>
          </a:p>
          <a:p>
            <a:r>
              <a:rPr lang="en-US" dirty="0"/>
              <a:t>Any food from uninspected home kitchen</a:t>
            </a:r>
          </a:p>
        </p:txBody>
      </p:sp>
    </p:spTree>
    <p:extLst>
      <p:ext uri="{BB962C8B-B14F-4D97-AF65-F5344CB8AC3E}">
        <p14:creationId xmlns:p14="http://schemas.microsoft.com/office/powerpoint/2010/main" val="2534627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19D2ED-9CA2-FCBC-EBD9-9EB590358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2: Review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E56A77-BEE7-7CA5-0C2B-CA0C9BBEB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You can receive dented cans if only one large dent.  TRUE or 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Milk should be checked for temperature before putting into cooler.  TRUE or 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Frozen food with ice crystals can be placed into the freezer immediately.  TRUE or 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Gnaw marks on food packaging is a sign of pest activity and food should be rejected.  TRUE or FALSE</a:t>
            </a:r>
          </a:p>
        </p:txBody>
      </p:sp>
    </p:spTree>
    <p:extLst>
      <p:ext uri="{BB962C8B-B14F-4D97-AF65-F5344CB8AC3E}">
        <p14:creationId xmlns:p14="http://schemas.microsoft.com/office/powerpoint/2010/main" val="878880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32506-EE9B-2BA3-9E62-86D6087BD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Review Answers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32E48-E4D5-8960-2D3C-57B2D2059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You can receive dented cans if only one large dent. 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Milk should be checked for temperature before putting into cooler.  TRUE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Frozen food with ice crystals can be placed into the freezer immediately. 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Gnaw marks on food packaging is a sign of pest activity and food should be rejected.  TRUE or FALSE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414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5E6703-E8E2-5128-A404-E3C52D830AEE}"/>
              </a:ext>
            </a:extLst>
          </p:cNvPr>
          <p:cNvSpPr txBox="1"/>
          <p:nvPr/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i="1">
                <a:latin typeface="+mj-lt"/>
                <a:ea typeface="+mj-ea"/>
                <a:cs typeface="+mj-cs"/>
              </a:rPr>
              <a:t>UNIT THREE: Storage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43FE2E-BB3B-E6DA-AF18-84C80EC56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322" y="1469266"/>
            <a:ext cx="6698633" cy="498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54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0B2DF-A7D3-36A0-9395-7BD23D951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DB535-1F17-B3F1-90A9-8A662A877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Improper storage can affect food quality and result in food waste due to spoilage.</a:t>
            </a:r>
          </a:p>
          <a:p>
            <a:r>
              <a:rPr lang="en-US" dirty="0"/>
              <a:t>Improper storage can increase the risk of cross- contamination and potential for foodborne illness. </a:t>
            </a:r>
          </a:p>
        </p:txBody>
      </p:sp>
    </p:spTree>
    <p:extLst>
      <p:ext uri="{BB962C8B-B14F-4D97-AF65-F5344CB8AC3E}">
        <p14:creationId xmlns:p14="http://schemas.microsoft.com/office/powerpoint/2010/main" val="2929176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09ABC-8FC4-72CC-7CC6-3D9809A2B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Temperature Control for Safety(TCS)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A6B4C-EA81-8398-8D50-775756631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TCS food is one that requires strict control of time and temperature during storage, cooking, cooling, holding to limit pathogen growth and/or toxin formation. </a:t>
            </a:r>
          </a:p>
          <a:p>
            <a:r>
              <a:rPr lang="en-US" b="1" dirty="0"/>
              <a:t>Is the food a TCS food?</a:t>
            </a:r>
          </a:p>
          <a:p>
            <a:pPr lvl="1"/>
            <a:r>
              <a:rPr lang="en-US" dirty="0"/>
              <a:t>Acidity</a:t>
            </a:r>
          </a:p>
          <a:p>
            <a:pPr lvl="1"/>
            <a:r>
              <a:rPr lang="en-US" dirty="0"/>
              <a:t>Water Activity(Aw)</a:t>
            </a:r>
          </a:p>
          <a:p>
            <a:pPr lvl="1"/>
            <a:r>
              <a:rPr lang="en-US" dirty="0"/>
              <a:t>Combination of Acidity and Water Activity</a:t>
            </a:r>
          </a:p>
          <a:p>
            <a:pPr lvl="1"/>
            <a:r>
              <a:rPr lang="en-US" dirty="0"/>
              <a:t>Cooking</a:t>
            </a:r>
          </a:p>
          <a:p>
            <a:pPr lvl="1"/>
            <a:r>
              <a:rPr lang="en-US" dirty="0"/>
              <a:t>Packaging </a:t>
            </a:r>
          </a:p>
        </p:txBody>
      </p:sp>
    </p:spTree>
    <p:extLst>
      <p:ext uri="{BB962C8B-B14F-4D97-AF65-F5344CB8AC3E}">
        <p14:creationId xmlns:p14="http://schemas.microsoft.com/office/powerpoint/2010/main" val="1510798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C5E4F-2B7E-0FB8-BA08-9C77ED806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Food Safety?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37EB1-FDCB-42C6-5183-4A580E698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safeguarding and protection of food from anything that could harm consumer’s health. </a:t>
            </a:r>
          </a:p>
        </p:txBody>
      </p:sp>
    </p:spTree>
    <p:extLst>
      <p:ext uri="{BB962C8B-B14F-4D97-AF65-F5344CB8AC3E}">
        <p14:creationId xmlns:p14="http://schemas.microsoft.com/office/powerpoint/2010/main" val="4198127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rgbClr val="D56A1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BADF90-158D-1EF6-4959-137F0EABC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Examples of TCS Food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558B044-07AA-A231-A6B9-ECF6D792AF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415866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7820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D9AC82-7128-ABC9-3E54-4A6ACD7A8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Proper Food Storage in Refrigerators and Freezers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6180A4-2967-C165-ADC0-02A4F6BBE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5337" y="643467"/>
            <a:ext cx="4347639" cy="603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67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26347-8459-60FE-76EE-C03061FED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Refrigeration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8A67F-FD6C-E706-9B49-1FADC9547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71830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Label foods and include dates</a:t>
            </a:r>
          </a:p>
          <a:p>
            <a:r>
              <a:rPr lang="en-US" dirty="0"/>
              <a:t>Rotate stock(FIFO-first in=first out)</a:t>
            </a:r>
          </a:p>
          <a:p>
            <a:r>
              <a:rPr lang="en-US" dirty="0"/>
              <a:t>Do not overload refrigerators</a:t>
            </a:r>
          </a:p>
          <a:p>
            <a:r>
              <a:rPr lang="en-US" dirty="0"/>
              <a:t>Prevent cross contamination(raw food with ready to eat food)</a:t>
            </a:r>
          </a:p>
          <a:p>
            <a:r>
              <a:rPr lang="en-US" dirty="0"/>
              <a:t>Have proper air circulation</a:t>
            </a:r>
          </a:p>
          <a:p>
            <a:r>
              <a:rPr lang="en-US" dirty="0"/>
              <a:t>Inspect and clean refrigerator</a:t>
            </a:r>
          </a:p>
          <a:p>
            <a:r>
              <a:rPr lang="en-US" dirty="0"/>
              <a:t>Adequate lighting 10foot candles</a:t>
            </a:r>
          </a:p>
          <a:p>
            <a:r>
              <a:rPr lang="en-US" dirty="0"/>
              <a:t>Keep refrigerator away from wall and 6” off floor. </a:t>
            </a:r>
          </a:p>
          <a:p>
            <a:r>
              <a:rPr lang="en-US" dirty="0"/>
              <a:t>Keep food in refrigerator short term</a:t>
            </a:r>
          </a:p>
          <a:p>
            <a:r>
              <a:rPr lang="en-US" dirty="0"/>
              <a:t>Maintain temperature of foods at 41F or less. Ambient air temperature of refrigerator should be 38F or less. </a:t>
            </a:r>
          </a:p>
          <a:p>
            <a:r>
              <a:rPr lang="en-US" dirty="0"/>
              <a:t>Monitor and record refrigerator temperatures. Thermometer should be placed near the door (warmest place in refrigerator).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CC8981-601E-6A08-1EE4-06531A065767}"/>
              </a:ext>
            </a:extLst>
          </p:cNvPr>
          <p:cNvSpPr txBox="1"/>
          <p:nvPr/>
        </p:nvSpPr>
        <p:spPr>
          <a:xfrm>
            <a:off x="6786477" y="1690688"/>
            <a:ext cx="2779776" cy="120032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Provide staff with training on correct labeling and food placement in cooler</a:t>
            </a:r>
          </a:p>
        </p:txBody>
      </p:sp>
    </p:spTree>
    <p:extLst>
      <p:ext uri="{BB962C8B-B14F-4D97-AF65-F5344CB8AC3E}">
        <p14:creationId xmlns:p14="http://schemas.microsoft.com/office/powerpoint/2010/main" val="3389411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rgbClr val="D56A1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4A11F4-EF70-CA4A-B628-F7E96FE9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Ready to Eat Food- Date Marking 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B00C22-8478-EB17-A0D4-EE48D39F00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451158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30092ED-522A-D72A-2E7F-7023BC491F15}"/>
              </a:ext>
            </a:extLst>
          </p:cNvPr>
          <p:cNvSpPr txBox="1"/>
          <p:nvPr/>
        </p:nvSpPr>
        <p:spPr>
          <a:xfrm>
            <a:off x="7854696" y="6055092"/>
            <a:ext cx="3419856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Freezing stops the clock on date marking. </a:t>
            </a:r>
          </a:p>
        </p:txBody>
      </p:sp>
    </p:spTree>
    <p:extLst>
      <p:ext uri="{BB962C8B-B14F-4D97-AF65-F5344CB8AC3E}">
        <p14:creationId xmlns:p14="http://schemas.microsoft.com/office/powerpoint/2010/main" val="3687665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6369F-83FB-F211-F146-A0487175A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US" dirty="0"/>
              <a:t>Proper Frozen Food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74031-25CB-1EA6-52EB-6FCB55000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/>
              <a:t>Label and date (prevent freezer burn)</a:t>
            </a:r>
          </a:p>
          <a:p>
            <a:pPr>
              <a:lnSpc>
                <a:spcPct val="90000"/>
              </a:lnSpc>
            </a:pPr>
            <a:r>
              <a:rPr lang="en-US" sz="1400"/>
              <a:t>Rotate food (FIFO-first in-first out)</a:t>
            </a:r>
          </a:p>
          <a:p>
            <a:pPr>
              <a:lnSpc>
                <a:spcPct val="90000"/>
              </a:lnSpc>
            </a:pPr>
            <a:r>
              <a:rPr lang="en-US" sz="1400"/>
              <a:t>Prevent cross-contamination</a:t>
            </a:r>
          </a:p>
          <a:p>
            <a:pPr>
              <a:lnSpc>
                <a:spcPct val="90000"/>
              </a:lnSpc>
            </a:pPr>
            <a:r>
              <a:rPr lang="en-US" sz="1400"/>
              <a:t>Proper air circulation</a:t>
            </a:r>
          </a:p>
          <a:p>
            <a:pPr>
              <a:lnSpc>
                <a:spcPct val="90000"/>
              </a:lnSpc>
            </a:pPr>
            <a:r>
              <a:rPr lang="en-US" sz="1400"/>
              <a:t>Inspect and clean freezer frequently</a:t>
            </a:r>
          </a:p>
          <a:p>
            <a:pPr>
              <a:lnSpc>
                <a:spcPct val="90000"/>
              </a:lnSpc>
            </a:pPr>
            <a:r>
              <a:rPr lang="en-US" sz="1400"/>
              <a:t>Adequate lighting 10foot candles</a:t>
            </a:r>
          </a:p>
          <a:p>
            <a:pPr>
              <a:lnSpc>
                <a:spcPct val="90000"/>
              </a:lnSpc>
            </a:pPr>
            <a:r>
              <a:rPr lang="en-US" sz="1400"/>
              <a:t>Keep freezer away from wall and 6” off floor </a:t>
            </a:r>
          </a:p>
          <a:p>
            <a:pPr>
              <a:lnSpc>
                <a:spcPct val="90000"/>
              </a:lnSpc>
            </a:pPr>
            <a:r>
              <a:rPr lang="en-US" sz="1400"/>
              <a:t>Maintain temperature so that food remains frozen</a:t>
            </a:r>
          </a:p>
          <a:p>
            <a:pPr>
              <a:lnSpc>
                <a:spcPct val="90000"/>
              </a:lnSpc>
            </a:pPr>
            <a:r>
              <a:rPr lang="en-US" sz="1400"/>
              <a:t>Monitor temperature of freezer by placing a thermometer at or near door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77B8DA-0AFC-014C-BFED-EDFF3750B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791" y="643234"/>
            <a:ext cx="2911936" cy="559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529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72764-A756-84F2-0E2A-30069C9DD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Dry Food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22FE1-8C11-C8F3-1AC6-6858888FE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Label food and date</a:t>
            </a:r>
          </a:p>
          <a:p>
            <a:r>
              <a:rPr lang="en-US" dirty="0"/>
              <a:t>Rotate stock (FIFO)</a:t>
            </a:r>
          </a:p>
          <a:p>
            <a:r>
              <a:rPr lang="en-US" dirty="0"/>
              <a:t>Unwrapped foods store in pest proof bins with tight fitting lids with proper label</a:t>
            </a:r>
          </a:p>
          <a:p>
            <a:r>
              <a:rPr lang="en-US" dirty="0"/>
              <a:t>Avoid cross contamination with allergen containing foods</a:t>
            </a:r>
          </a:p>
          <a:p>
            <a:r>
              <a:rPr lang="en-US" dirty="0"/>
              <a:t>Store shelving away from walls and 6” off floor</a:t>
            </a:r>
          </a:p>
          <a:p>
            <a:r>
              <a:rPr lang="en-US" dirty="0"/>
              <a:t>Adequate lighting 10foot candles</a:t>
            </a:r>
          </a:p>
          <a:p>
            <a:r>
              <a:rPr lang="en-US" dirty="0"/>
              <a:t>Monitor area for pest activity</a:t>
            </a:r>
          </a:p>
          <a:p>
            <a:r>
              <a:rPr lang="en-US" dirty="0"/>
              <a:t>Proper and immediate clean up of spills</a:t>
            </a:r>
          </a:p>
          <a:p>
            <a:r>
              <a:rPr lang="en-US" dirty="0"/>
              <a:t>Proper air temperature range of 50-70F; relative humidity 50-60%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47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1FD0E-2D27-4A5A-949D-222E61ECB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BC8109F-B452-45EE-8BB3-65433C039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D56A17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3C2128-D570-84B0-C589-FE4EEFE19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1225" y="279400"/>
            <a:ext cx="5362576" cy="1892300"/>
          </a:xfrm>
        </p:spPr>
        <p:txBody>
          <a:bodyPr>
            <a:normAutofit/>
          </a:bodyPr>
          <a:lstStyle/>
          <a:p>
            <a:r>
              <a:rPr lang="en-US" dirty="0"/>
              <a:t>Proper Chemical Storage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61F073-03BE-7473-22D6-BC81B92E2E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281312"/>
              </p:ext>
            </p:extLst>
          </p:nvPr>
        </p:nvGraphicFramePr>
        <p:xfrm>
          <a:off x="838200" y="2028825"/>
          <a:ext cx="10515600" cy="4148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53585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79D45-22B9-CC26-69F3-7F256B684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3- Review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F4B7A-D567-F79E-6779-BC8E6D430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11680"/>
            <a:ext cx="10859429" cy="462329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TCS food stored at 41F or less can be held for up to 7 days.            TRUE or 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Food must be stored off the floor in dry stock areas at least 12”.  TRUE or 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Refrigerators must have at least 10foot candles of light.  TRUE or 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Thermometer must be placed a warmest part of refrigerator near or at the door.   TRUE or 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Chemicals must be stored in original container.               TRUE or FALSE </a:t>
            </a:r>
          </a:p>
        </p:txBody>
      </p:sp>
    </p:spTree>
    <p:extLst>
      <p:ext uri="{BB962C8B-B14F-4D97-AF65-F5344CB8AC3E}">
        <p14:creationId xmlns:p14="http://schemas.microsoft.com/office/powerpoint/2010/main" val="6261282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76A30-4275-D003-C379-952835949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Review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0B1AE-370C-9CD1-AC1E-C9D9C742D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930128" cy="438912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TCS food stored at 41F or less can be held for up to 7 days.  TRUE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Food must be stored off the floor in dry stock areas at least 12”.  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Refrigerators must have at least 10foot candles of light.  TRUE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Thermometer must be placed a warmest part of refrigerator near or at the door.   TRUE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Chemicals must be stored in original container. TRUE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8734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7F278B-9539-D19D-4D4E-1C0246514D40}"/>
              </a:ext>
            </a:extLst>
          </p:cNvPr>
          <p:cNvSpPr txBox="1"/>
          <p:nvPr/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i="1">
                <a:latin typeface="+mj-lt"/>
                <a:ea typeface="+mj-ea"/>
                <a:cs typeface="+mj-cs"/>
              </a:rPr>
              <a:t>UNIT FOUR-Preparation and Cooking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phic 5" descr="Chef">
            <a:extLst>
              <a:ext uri="{FF2B5EF4-FFF2-40B4-BE49-F238E27FC236}">
                <a16:creationId xmlns:a16="http://schemas.microsoft.com/office/drawing/2014/main" id="{4C444DBD-5763-1FD7-3541-E787E3CF4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6253" y="957860"/>
            <a:ext cx="4942280" cy="49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1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9393DA-A696-C3BB-3060-EEACAE1E1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68" y="1544444"/>
            <a:ext cx="4620584" cy="17816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Food Safety is Important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02D028-FEF4-15E4-DE3E-6DB5BFB07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6094" y="3429000"/>
            <a:ext cx="7634312" cy="27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210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E16FB-5A7A-64F0-3E48-34E523DE0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86D2D-9731-E1E9-A43B-70B89C60C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Cooking time and temperature combinations are designed to reduce pathogens in food to a safe level. </a:t>
            </a:r>
          </a:p>
          <a:p>
            <a:r>
              <a:rPr lang="en-US" dirty="0"/>
              <a:t>Reduction of pathogens to safe levels requires knowing, cooking, measuring, monitoring and recording the correct minimum internal temperatures and times of food.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BC8E37-8170-3748-F43B-C31905A44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620" y="4526311"/>
            <a:ext cx="212407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017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7C37C-FB21-D4E8-D371-DFEF43740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Cooking Rate Factors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B892752-6EF4-3F3F-70DF-12713C6615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11680"/>
          <a:ext cx="10515600" cy="416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08827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BD8B4-A091-7671-3D25-EE8340405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Thawing Frozen Food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09D3D1E-92A3-5A75-38C4-9E64AEC250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6620367"/>
              </p:ext>
            </p:extLst>
          </p:nvPr>
        </p:nvGraphicFramePr>
        <p:xfrm>
          <a:off x="838200" y="2587752"/>
          <a:ext cx="11104756" cy="3462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80325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A815E6-1515-5009-A4FD-34FC9E699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Minimum Proper Cooking Temperatures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E5408D-09E8-1D3F-FB2D-369EDAF08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9217" y="188011"/>
            <a:ext cx="5319315" cy="666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416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B53BB-0C43-0928-54C9-6DF5956D4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Microwave Cooking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DC0A0-844B-535A-5AEB-99BAA73BE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Food must be cooked to a minimum internal temperature of 165F. </a:t>
            </a:r>
          </a:p>
          <a:p>
            <a:r>
              <a:rPr lang="en-US" dirty="0"/>
              <a:t>The food must be covered to retain moisture and stirred/rotated during the cooking process. </a:t>
            </a:r>
          </a:p>
          <a:p>
            <a:r>
              <a:rPr lang="en-US" dirty="0"/>
              <a:t>The food must remain covered and allow to sit for 2 minutes before it is served.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FCBC0D-11CD-FE98-623A-324E27378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518" y="5033980"/>
            <a:ext cx="2423764" cy="155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082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476D97-179D-43E4-BC21-A8BB8D648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4F1D9C8-3209-401A-B0EF-676100854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711" y="-10199"/>
            <a:ext cx="4316879" cy="6366549"/>
          </a:xfrm>
          <a:custGeom>
            <a:avLst/>
            <a:gdLst>
              <a:gd name="connsiteX0" fmla="*/ 6798 w 4316879"/>
              <a:gd name="connsiteY0" fmla="*/ 0 h 6366549"/>
              <a:gd name="connsiteX1" fmla="*/ 4316879 w 4316879"/>
              <a:gd name="connsiteY1" fmla="*/ 0 h 6366549"/>
              <a:gd name="connsiteX2" fmla="*/ 3891991 w 4316879"/>
              <a:gd name="connsiteY2" fmla="*/ 2600327 h 6366549"/>
              <a:gd name="connsiteX3" fmla="*/ 3222363 w 4316879"/>
              <a:gd name="connsiteY3" fmla="*/ 4700982 h 6366549"/>
              <a:gd name="connsiteX4" fmla="*/ 3205370 w 4316879"/>
              <a:gd name="connsiteY4" fmla="*/ 4340675 h 6366549"/>
              <a:gd name="connsiteX5" fmla="*/ 3042212 w 4316879"/>
              <a:gd name="connsiteY5" fmla="*/ 5013701 h 6366549"/>
              <a:gd name="connsiteX6" fmla="*/ 2926642 w 4316879"/>
              <a:gd name="connsiteY6" fmla="*/ 4904929 h 6366549"/>
              <a:gd name="connsiteX7" fmla="*/ 2627520 w 4316879"/>
              <a:gd name="connsiteY7" fmla="*/ 5829489 h 6366549"/>
              <a:gd name="connsiteX8" fmla="*/ 2647914 w 4316879"/>
              <a:gd name="connsiteY8" fmla="*/ 5044291 h 6366549"/>
              <a:gd name="connsiteX9" fmla="*/ 2556136 w 4316879"/>
              <a:gd name="connsiteY9" fmla="*/ 5183656 h 6366549"/>
              <a:gd name="connsiteX10" fmla="*/ 2413373 w 4316879"/>
              <a:gd name="connsiteY10" fmla="*/ 5251639 h 6366549"/>
              <a:gd name="connsiteX11" fmla="*/ 2284207 w 4316879"/>
              <a:gd name="connsiteY11" fmla="*/ 5329817 h 6366549"/>
              <a:gd name="connsiteX12" fmla="*/ 1842322 w 4316879"/>
              <a:gd name="connsiteY12" fmla="*/ 5975649 h 6366549"/>
              <a:gd name="connsiteX13" fmla="*/ 1638375 w 4316879"/>
              <a:gd name="connsiteY13" fmla="*/ 6366549 h 6366549"/>
              <a:gd name="connsiteX14" fmla="*/ 1492214 w 4316879"/>
              <a:gd name="connsiteY14" fmla="*/ 4697581 h 6366549"/>
              <a:gd name="connsiteX15" fmla="*/ 1475217 w 4316879"/>
              <a:gd name="connsiteY15" fmla="*/ 5367209 h 6366549"/>
              <a:gd name="connsiteX16" fmla="*/ 1468419 w 4316879"/>
              <a:gd name="connsiteY16" fmla="*/ 5479378 h 6366549"/>
              <a:gd name="connsiteX17" fmla="*/ 1397039 w 4316879"/>
              <a:gd name="connsiteY17" fmla="*/ 5550761 h 6366549"/>
              <a:gd name="connsiteX18" fmla="*/ 1329057 w 4316879"/>
              <a:gd name="connsiteY18" fmla="*/ 5492974 h 6366549"/>
              <a:gd name="connsiteX19" fmla="*/ 1315460 w 4316879"/>
              <a:gd name="connsiteY19" fmla="*/ 5251639 h 6366549"/>
              <a:gd name="connsiteX20" fmla="*/ 1271270 w 4316879"/>
              <a:gd name="connsiteY20" fmla="*/ 5027297 h 6366549"/>
              <a:gd name="connsiteX21" fmla="*/ 1179496 w 4316879"/>
              <a:gd name="connsiteY21" fmla="*/ 4707780 h 6366549"/>
              <a:gd name="connsiteX22" fmla="*/ 1108112 w 4316879"/>
              <a:gd name="connsiteY22" fmla="*/ 4316880 h 6366549"/>
              <a:gd name="connsiteX23" fmla="*/ 1074121 w 4316879"/>
              <a:gd name="connsiteY23" fmla="*/ 5068086 h 6366549"/>
              <a:gd name="connsiteX24" fmla="*/ 995943 w 4316879"/>
              <a:gd name="connsiteY24" fmla="*/ 4779160 h 6366549"/>
              <a:gd name="connsiteX25" fmla="*/ 958551 w 4316879"/>
              <a:gd name="connsiteY25" fmla="*/ 4463044 h 6366549"/>
              <a:gd name="connsiteX26" fmla="*/ 904165 w 4316879"/>
              <a:gd name="connsiteY26" fmla="*/ 4174117 h 6366549"/>
              <a:gd name="connsiteX27" fmla="*/ 829385 w 4316879"/>
              <a:gd name="connsiteY27" fmla="*/ 3891992 h 6366549"/>
              <a:gd name="connsiteX28" fmla="*/ 710417 w 4316879"/>
              <a:gd name="connsiteY28" fmla="*/ 4683984 h 6366549"/>
              <a:gd name="connsiteX29" fmla="*/ 628839 w 4316879"/>
              <a:gd name="connsiteY29" fmla="*/ 4469842 h 6366549"/>
              <a:gd name="connsiteX30" fmla="*/ 584648 w 4316879"/>
              <a:gd name="connsiteY30" fmla="*/ 4395061 h 6366549"/>
              <a:gd name="connsiteX31" fmla="*/ 496271 w 4316879"/>
              <a:gd name="connsiteY31" fmla="*/ 4449447 h 6366549"/>
              <a:gd name="connsiteX32" fmla="*/ 356909 w 4316879"/>
              <a:gd name="connsiteY32" fmla="*/ 4945718 h 6366549"/>
              <a:gd name="connsiteX33" fmla="*/ 292324 w 4316879"/>
              <a:gd name="connsiteY33" fmla="*/ 5227843 h 6366549"/>
              <a:gd name="connsiteX34" fmla="*/ 105375 w 4316879"/>
              <a:gd name="connsiteY34" fmla="*/ 4228503 h 6366549"/>
              <a:gd name="connsiteX35" fmla="*/ 13597 w 4316879"/>
              <a:gd name="connsiteY35" fmla="*/ 1138706 h 6366549"/>
              <a:gd name="connsiteX36" fmla="*/ 6798 w 4316879"/>
              <a:gd name="connsiteY36" fmla="*/ 6798 h 636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316879" h="6366549">
                <a:moveTo>
                  <a:pt x="6798" y="0"/>
                </a:moveTo>
                <a:lnTo>
                  <a:pt x="4316879" y="0"/>
                </a:lnTo>
                <a:cubicBezTo>
                  <a:pt x="4204710" y="747806"/>
                  <a:pt x="3987167" y="2076863"/>
                  <a:pt x="3891991" y="2600327"/>
                </a:cubicBezTo>
                <a:cubicBezTo>
                  <a:pt x="3834204" y="2913046"/>
                  <a:pt x="3307343" y="4663590"/>
                  <a:pt x="3222363" y="4700982"/>
                </a:cubicBezTo>
                <a:cubicBezTo>
                  <a:pt x="3164580" y="4585412"/>
                  <a:pt x="3266554" y="4466441"/>
                  <a:pt x="3205370" y="4340675"/>
                </a:cubicBezTo>
                <a:cubicBezTo>
                  <a:pt x="3072802" y="4554818"/>
                  <a:pt x="3130589" y="4806353"/>
                  <a:pt x="3042212" y="5013701"/>
                </a:cubicBezTo>
                <a:cubicBezTo>
                  <a:pt x="2960633" y="5010300"/>
                  <a:pt x="2981028" y="4921923"/>
                  <a:pt x="2926642" y="4904929"/>
                </a:cubicBezTo>
                <a:cubicBezTo>
                  <a:pt x="2763484" y="5299226"/>
                  <a:pt x="2770283" y="5428393"/>
                  <a:pt x="2627520" y="5829489"/>
                </a:cubicBezTo>
                <a:cubicBezTo>
                  <a:pt x="2569733" y="5465781"/>
                  <a:pt x="2630917" y="5414796"/>
                  <a:pt x="2647914" y="5044291"/>
                </a:cubicBezTo>
                <a:cubicBezTo>
                  <a:pt x="2573134" y="5078282"/>
                  <a:pt x="2583329" y="5139466"/>
                  <a:pt x="2556136" y="5183656"/>
                </a:cubicBezTo>
                <a:cubicBezTo>
                  <a:pt x="2522145" y="5241440"/>
                  <a:pt x="2494952" y="5285630"/>
                  <a:pt x="2413373" y="5251639"/>
                </a:cubicBezTo>
                <a:cubicBezTo>
                  <a:pt x="2335196" y="5217648"/>
                  <a:pt x="2314801" y="5265235"/>
                  <a:pt x="2284207" y="5329817"/>
                </a:cubicBezTo>
                <a:cubicBezTo>
                  <a:pt x="2206029" y="5503174"/>
                  <a:pt x="2005480" y="6043631"/>
                  <a:pt x="1842322" y="5975649"/>
                </a:cubicBezTo>
                <a:cubicBezTo>
                  <a:pt x="1764144" y="6050430"/>
                  <a:pt x="1743749" y="6271374"/>
                  <a:pt x="1638375" y="6366549"/>
                </a:cubicBezTo>
                <a:cubicBezTo>
                  <a:pt x="1583989" y="5639138"/>
                  <a:pt x="1634977" y="5401200"/>
                  <a:pt x="1492214" y="4697581"/>
                </a:cubicBezTo>
                <a:cubicBezTo>
                  <a:pt x="1499013" y="4921923"/>
                  <a:pt x="1434428" y="5142867"/>
                  <a:pt x="1475217" y="5367209"/>
                </a:cubicBezTo>
                <a:cubicBezTo>
                  <a:pt x="1482015" y="5404597"/>
                  <a:pt x="1475217" y="5441989"/>
                  <a:pt x="1468419" y="5479378"/>
                </a:cubicBezTo>
                <a:cubicBezTo>
                  <a:pt x="1461621" y="5516770"/>
                  <a:pt x="1444627" y="5550761"/>
                  <a:pt x="1397039" y="5550761"/>
                </a:cubicBezTo>
                <a:cubicBezTo>
                  <a:pt x="1359647" y="5547360"/>
                  <a:pt x="1342653" y="5520167"/>
                  <a:pt x="1329057" y="5492974"/>
                </a:cubicBezTo>
                <a:cubicBezTo>
                  <a:pt x="1288267" y="5411396"/>
                  <a:pt x="1278068" y="5329817"/>
                  <a:pt x="1315460" y="5251639"/>
                </a:cubicBezTo>
                <a:cubicBezTo>
                  <a:pt x="1356250" y="5163262"/>
                  <a:pt x="1346051" y="5095279"/>
                  <a:pt x="1271270" y="5027297"/>
                </a:cubicBezTo>
                <a:cubicBezTo>
                  <a:pt x="1176095" y="4938920"/>
                  <a:pt x="1210086" y="4813151"/>
                  <a:pt x="1179496" y="4707780"/>
                </a:cubicBezTo>
                <a:cubicBezTo>
                  <a:pt x="1145505" y="4592210"/>
                  <a:pt x="1165899" y="4466441"/>
                  <a:pt x="1108112" y="4316880"/>
                </a:cubicBezTo>
                <a:cubicBezTo>
                  <a:pt x="1040130" y="4575213"/>
                  <a:pt x="1138706" y="4809754"/>
                  <a:pt x="1074121" y="5068086"/>
                </a:cubicBezTo>
                <a:cubicBezTo>
                  <a:pt x="985744" y="4962712"/>
                  <a:pt x="1009540" y="4864139"/>
                  <a:pt x="995943" y="4779160"/>
                </a:cubicBezTo>
                <a:cubicBezTo>
                  <a:pt x="982347" y="4673789"/>
                  <a:pt x="975549" y="4568414"/>
                  <a:pt x="958551" y="4463044"/>
                </a:cubicBezTo>
                <a:cubicBezTo>
                  <a:pt x="944955" y="4367868"/>
                  <a:pt x="921163" y="4272693"/>
                  <a:pt x="904165" y="4174117"/>
                </a:cubicBezTo>
                <a:cubicBezTo>
                  <a:pt x="887172" y="4078941"/>
                  <a:pt x="907566" y="3980369"/>
                  <a:pt x="829385" y="3891992"/>
                </a:cubicBezTo>
                <a:cubicBezTo>
                  <a:pt x="676426" y="4133327"/>
                  <a:pt x="747806" y="4405257"/>
                  <a:pt x="710417" y="4683984"/>
                </a:cubicBezTo>
                <a:cubicBezTo>
                  <a:pt x="635637" y="4612605"/>
                  <a:pt x="649233" y="4534423"/>
                  <a:pt x="628839" y="4469842"/>
                </a:cubicBezTo>
                <a:cubicBezTo>
                  <a:pt x="618639" y="4439248"/>
                  <a:pt x="618639" y="4405257"/>
                  <a:pt x="584648" y="4395061"/>
                </a:cubicBezTo>
                <a:cubicBezTo>
                  <a:pt x="537061" y="4384862"/>
                  <a:pt x="509868" y="4415456"/>
                  <a:pt x="496271" y="4449447"/>
                </a:cubicBezTo>
                <a:cubicBezTo>
                  <a:pt x="428289" y="4609204"/>
                  <a:pt x="390900" y="4775762"/>
                  <a:pt x="356909" y="4945718"/>
                </a:cubicBezTo>
                <a:cubicBezTo>
                  <a:pt x="339912" y="5040894"/>
                  <a:pt x="350111" y="5142867"/>
                  <a:pt x="292324" y="5227843"/>
                </a:cubicBezTo>
                <a:cubicBezTo>
                  <a:pt x="44190" y="4918525"/>
                  <a:pt x="91778" y="4575213"/>
                  <a:pt x="105375" y="4228503"/>
                </a:cubicBezTo>
                <a:cubicBezTo>
                  <a:pt x="129167" y="3664249"/>
                  <a:pt x="40790" y="1604384"/>
                  <a:pt x="13597" y="1138706"/>
                </a:cubicBezTo>
                <a:cubicBezTo>
                  <a:pt x="-6798" y="761403"/>
                  <a:pt x="0" y="384102"/>
                  <a:pt x="6798" y="679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2BBAEC-781B-80CD-8B27-B45D194C1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6" y="552844"/>
            <a:ext cx="3113886" cy="2590406"/>
          </a:xfrm>
        </p:spPr>
        <p:txBody>
          <a:bodyPr>
            <a:normAutofit/>
          </a:bodyPr>
          <a:lstStyle/>
          <a:p>
            <a:r>
              <a:rPr lang="en-US" sz="3600"/>
              <a:t>Reheating Food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5B83C44-296C-0825-7068-10FC67D950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854916"/>
              </p:ext>
            </p:extLst>
          </p:nvPr>
        </p:nvGraphicFramePr>
        <p:xfrm>
          <a:off x="4633041" y="643466"/>
          <a:ext cx="6720759" cy="5573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44221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F9CF2B-5306-52B4-0C1A-CA15255AB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Holding Food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330D5-9E22-D570-7255-11432F93D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368" y="1536192"/>
            <a:ext cx="4937760" cy="950976"/>
          </a:xfrm>
        </p:spPr>
        <p:txBody>
          <a:bodyPr/>
          <a:lstStyle/>
          <a:p>
            <a:r>
              <a:rPr lang="en-US" dirty="0"/>
              <a:t>Hot Holding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46E8FE-B713-34EE-DAE3-310349F1E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368" y="2658896"/>
            <a:ext cx="4937760" cy="1589719"/>
          </a:xfrm>
        </p:spPr>
        <p:txBody>
          <a:bodyPr/>
          <a:lstStyle/>
          <a:p>
            <a:r>
              <a:rPr lang="en-US" dirty="0"/>
              <a:t>Food must be hot held at 135F or above until served to consumer.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1B3A1B-7B26-4AAE-BE73-D7C67C99F8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368" y="3840480"/>
            <a:ext cx="4937760" cy="950976"/>
          </a:xfrm>
        </p:spPr>
        <p:txBody>
          <a:bodyPr/>
          <a:lstStyle/>
          <a:p>
            <a:r>
              <a:rPr lang="en-US" dirty="0"/>
              <a:t>Cold Holding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5EFB92-660F-B3A5-981C-74AFECE319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0327" y="4791456"/>
            <a:ext cx="4937760" cy="1737932"/>
          </a:xfrm>
        </p:spPr>
        <p:txBody>
          <a:bodyPr/>
          <a:lstStyle/>
          <a:p>
            <a:r>
              <a:rPr lang="en-US" dirty="0"/>
              <a:t>Food must be cold held at 41F or less until served to consumer.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D1ECB6-9F6B-CAB0-9F0F-874649678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292" y="810869"/>
            <a:ext cx="4114054" cy="540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234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C72A754-AB5F-65DF-46F8-A0495472F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Food Temperatures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912B1E-231A-3573-D189-73C4FE254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4592444" cy="41605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A thermometer is the best method for checking food temperatures. </a:t>
            </a:r>
          </a:p>
          <a:p>
            <a:pPr lvl="1"/>
            <a:r>
              <a:rPr lang="en-US" dirty="0"/>
              <a:t>Follow the thermometer manufacturers instruction </a:t>
            </a:r>
          </a:p>
          <a:p>
            <a:pPr lvl="1"/>
            <a:r>
              <a:rPr lang="en-US" dirty="0"/>
              <a:t>Measure the core temperature of TCS food.</a:t>
            </a:r>
          </a:p>
          <a:p>
            <a:pPr lvl="1"/>
            <a:r>
              <a:rPr lang="en-US" dirty="0"/>
              <a:t>Insert clean, sanitized probe thermometer into the center of thickest part of food</a:t>
            </a:r>
          </a:p>
          <a:p>
            <a:pPr lvl="1"/>
            <a:r>
              <a:rPr lang="en-US" dirty="0"/>
              <a:t>Stir liquid food before measuring the ensure even temperature.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C1AFEB-BC2D-3852-8B04-F5CF6F8E3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699" y="1945786"/>
            <a:ext cx="4951141" cy="32407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A88D4D-2A6C-F688-6350-DAEA0C2B2DD5}"/>
              </a:ext>
            </a:extLst>
          </p:cNvPr>
          <p:cNvSpPr txBox="1"/>
          <p:nvPr/>
        </p:nvSpPr>
        <p:spPr>
          <a:xfrm>
            <a:off x="7351999" y="5469063"/>
            <a:ext cx="4304371" cy="9233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Thermometers must be calibrated daily or when dropped to ensure accuracy. </a:t>
            </a:r>
          </a:p>
        </p:txBody>
      </p:sp>
    </p:spTree>
    <p:extLst>
      <p:ext uri="{BB962C8B-B14F-4D97-AF65-F5344CB8AC3E}">
        <p14:creationId xmlns:p14="http://schemas.microsoft.com/office/powerpoint/2010/main" val="17106331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006967-A9CF-CD61-F5BA-279993FE4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162" y="447675"/>
            <a:ext cx="7305675" cy="5962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9D56D2-45E8-107B-D90E-099ECF3054E1}"/>
              </a:ext>
            </a:extLst>
          </p:cNvPr>
          <p:cNvSpPr txBox="1"/>
          <p:nvPr/>
        </p:nvSpPr>
        <p:spPr>
          <a:xfrm>
            <a:off x="914400" y="1605776"/>
            <a:ext cx="178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Ice Method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747FC9-989B-DE25-A292-A97609000853}"/>
              </a:ext>
            </a:extLst>
          </p:cNvPr>
          <p:cNvSpPr txBox="1"/>
          <p:nvPr/>
        </p:nvSpPr>
        <p:spPr>
          <a:xfrm>
            <a:off x="9367024" y="1605776"/>
            <a:ext cx="2475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Boiling Point Method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EAA49C-BD65-B0D0-D2A2-102230504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04" y="4276099"/>
            <a:ext cx="2134226" cy="21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533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9A002C20-86F6-46B0-8392-A37CAC548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BAAAB1-89AF-3CAC-8131-73F2981B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Consumer Advisory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5F659-AA16-707C-9F32-C47A8B53A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4614759" cy="41633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/>
              <a:t>The FDA Food Code requires a consumer advisory for any animal food such as beef, eggs, fish, lamb, milk, pork, poultry, or shellfish that is raw, undercooked or otherwise NOT processed to eliminate/reduce pathogens and is offered in a ready to eat form. </a:t>
            </a:r>
          </a:p>
          <a:p>
            <a:pPr>
              <a:lnSpc>
                <a:spcPct val="90000"/>
              </a:lnSpc>
            </a:pPr>
            <a:r>
              <a:rPr lang="en-US" sz="1700"/>
              <a:t>The consumer advisory is letting the consumer know there is a risk with uncooked/unprocessed foods in a ready to eat form. </a:t>
            </a:r>
          </a:p>
          <a:p>
            <a:pPr>
              <a:lnSpc>
                <a:spcPct val="90000"/>
              </a:lnSpc>
            </a:pPr>
            <a:r>
              <a:rPr lang="en-US" sz="1700"/>
              <a:t>The consumer advisory may be informed by brochures, menu, label statements, table tents, placards or other effective written communication.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2972F54-37E5-4215-8174-927CD8DD4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5247" y="1844620"/>
            <a:ext cx="5004044" cy="4257439"/>
          </a:xfrm>
          <a:custGeom>
            <a:avLst/>
            <a:gdLst>
              <a:gd name="connsiteX0" fmla="*/ 4996703 w 5004044"/>
              <a:gd name="connsiteY0" fmla="*/ 1884419 h 4257439"/>
              <a:gd name="connsiteX1" fmla="*/ 4999558 w 5004044"/>
              <a:gd name="connsiteY1" fmla="*/ 1895448 h 4257439"/>
              <a:gd name="connsiteX2" fmla="*/ 4998919 w 5004044"/>
              <a:gd name="connsiteY2" fmla="*/ 1955002 h 4257439"/>
              <a:gd name="connsiteX3" fmla="*/ 4997257 w 5004044"/>
              <a:gd name="connsiteY3" fmla="*/ 1954563 h 4257439"/>
              <a:gd name="connsiteX4" fmla="*/ 4997288 w 5004044"/>
              <a:gd name="connsiteY4" fmla="*/ 1935420 h 4257439"/>
              <a:gd name="connsiteX5" fmla="*/ 4996971 w 5004044"/>
              <a:gd name="connsiteY5" fmla="*/ 1897199 h 4257439"/>
              <a:gd name="connsiteX6" fmla="*/ 4995619 w 5004044"/>
              <a:gd name="connsiteY6" fmla="*/ 1855413 h 4257439"/>
              <a:gd name="connsiteX7" fmla="*/ 4996377 w 5004044"/>
              <a:gd name="connsiteY7" fmla="*/ 1868871 h 4257439"/>
              <a:gd name="connsiteX8" fmla="*/ 4996703 w 5004044"/>
              <a:gd name="connsiteY8" fmla="*/ 1884419 h 4257439"/>
              <a:gd name="connsiteX9" fmla="*/ 4993479 w 5004044"/>
              <a:gd name="connsiteY9" fmla="*/ 1871969 h 4257439"/>
              <a:gd name="connsiteX10" fmla="*/ 4994448 w 5004044"/>
              <a:gd name="connsiteY10" fmla="*/ 1857988 h 4257439"/>
              <a:gd name="connsiteX11" fmla="*/ 4995619 w 5004044"/>
              <a:gd name="connsiteY11" fmla="*/ 1855413 h 4257439"/>
              <a:gd name="connsiteX12" fmla="*/ 561880 w 5004044"/>
              <a:gd name="connsiteY12" fmla="*/ 1402651 h 4257439"/>
              <a:gd name="connsiteX13" fmla="*/ 559343 w 5004044"/>
              <a:gd name="connsiteY13" fmla="*/ 1406893 h 4257439"/>
              <a:gd name="connsiteX14" fmla="*/ 576521 w 5004044"/>
              <a:gd name="connsiteY14" fmla="*/ 1419992 h 4257439"/>
              <a:gd name="connsiteX15" fmla="*/ 596259 w 5004044"/>
              <a:gd name="connsiteY15" fmla="*/ 1423150 h 4257439"/>
              <a:gd name="connsiteX16" fmla="*/ 561880 w 5004044"/>
              <a:gd name="connsiteY16" fmla="*/ 1402651 h 4257439"/>
              <a:gd name="connsiteX17" fmla="*/ 741490 w 5004044"/>
              <a:gd name="connsiteY17" fmla="*/ 927208 h 4257439"/>
              <a:gd name="connsiteX18" fmla="*/ 944973 w 5004044"/>
              <a:gd name="connsiteY18" fmla="*/ 1054807 h 4257439"/>
              <a:gd name="connsiteX19" fmla="*/ 947781 w 5004044"/>
              <a:gd name="connsiteY19" fmla="*/ 1050516 h 4257439"/>
              <a:gd name="connsiteX20" fmla="*/ 741490 w 5004044"/>
              <a:gd name="connsiteY20" fmla="*/ 927208 h 4257439"/>
              <a:gd name="connsiteX21" fmla="*/ 4437179 w 5004044"/>
              <a:gd name="connsiteY21" fmla="*/ 969 h 4257439"/>
              <a:gd name="connsiteX22" fmla="*/ 4444201 w 5004044"/>
              <a:gd name="connsiteY22" fmla="*/ 18389 h 4257439"/>
              <a:gd name="connsiteX23" fmla="*/ 4430319 w 5004044"/>
              <a:gd name="connsiteY23" fmla="*/ 49621 h 4257439"/>
              <a:gd name="connsiteX24" fmla="*/ 4455614 w 5004044"/>
              <a:gd name="connsiteY24" fmla="*/ 105249 h 4257439"/>
              <a:gd name="connsiteX25" fmla="*/ 4563529 w 5004044"/>
              <a:gd name="connsiteY25" fmla="*/ 89046 h 4257439"/>
              <a:gd name="connsiteX26" fmla="*/ 4575967 w 5004044"/>
              <a:gd name="connsiteY26" fmla="*/ 105828 h 4257439"/>
              <a:gd name="connsiteX27" fmla="*/ 4581177 w 5004044"/>
              <a:gd name="connsiteY27" fmla="*/ 187773 h 4257439"/>
              <a:gd name="connsiteX28" fmla="*/ 4586660 w 5004044"/>
              <a:gd name="connsiteY28" fmla="*/ 207364 h 4257439"/>
              <a:gd name="connsiteX29" fmla="*/ 4601641 w 5004044"/>
              <a:gd name="connsiteY29" fmla="*/ 294858 h 4257439"/>
              <a:gd name="connsiteX30" fmla="*/ 4662523 w 5004044"/>
              <a:gd name="connsiteY30" fmla="*/ 423590 h 4257439"/>
              <a:gd name="connsiteX31" fmla="*/ 4724560 w 5004044"/>
              <a:gd name="connsiteY31" fmla="*/ 497719 h 4257439"/>
              <a:gd name="connsiteX32" fmla="*/ 4732841 w 5004044"/>
              <a:gd name="connsiteY32" fmla="*/ 519029 h 4257439"/>
              <a:gd name="connsiteX33" fmla="*/ 4749643 w 5004044"/>
              <a:gd name="connsiteY33" fmla="*/ 604622 h 4257439"/>
              <a:gd name="connsiteX34" fmla="*/ 4744753 w 5004044"/>
              <a:gd name="connsiteY34" fmla="*/ 623512 h 4257439"/>
              <a:gd name="connsiteX35" fmla="*/ 4720006 w 5004044"/>
              <a:gd name="connsiteY35" fmla="*/ 649070 h 4257439"/>
              <a:gd name="connsiteX36" fmla="*/ 4700653 w 5004044"/>
              <a:gd name="connsiteY36" fmla="*/ 704672 h 4257439"/>
              <a:gd name="connsiteX37" fmla="*/ 4662297 w 5004044"/>
              <a:gd name="connsiteY37" fmla="*/ 786401 h 4257439"/>
              <a:gd name="connsiteX38" fmla="*/ 4642954 w 5004044"/>
              <a:gd name="connsiteY38" fmla="*/ 811006 h 4257439"/>
              <a:gd name="connsiteX39" fmla="*/ 4658781 w 5004044"/>
              <a:gd name="connsiteY39" fmla="*/ 824342 h 4257439"/>
              <a:gd name="connsiteX40" fmla="*/ 4713981 w 5004044"/>
              <a:gd name="connsiteY40" fmla="*/ 916441 h 4257439"/>
              <a:gd name="connsiteX41" fmla="*/ 4642145 w 5004044"/>
              <a:gd name="connsiteY41" fmla="*/ 1035706 h 4257439"/>
              <a:gd name="connsiteX42" fmla="*/ 4604059 w 5004044"/>
              <a:gd name="connsiteY42" fmla="*/ 1073741 h 4257439"/>
              <a:gd name="connsiteX43" fmla="*/ 4680437 w 5004044"/>
              <a:gd name="connsiteY43" fmla="*/ 1071013 h 4257439"/>
              <a:gd name="connsiteX44" fmla="*/ 4708843 w 5004044"/>
              <a:gd name="connsiteY44" fmla="*/ 1110593 h 4257439"/>
              <a:gd name="connsiteX45" fmla="*/ 4721433 w 5004044"/>
              <a:gd name="connsiteY45" fmla="*/ 1130828 h 4257439"/>
              <a:gd name="connsiteX46" fmla="*/ 4799050 w 5004044"/>
              <a:gd name="connsiteY46" fmla="*/ 1256288 h 4257439"/>
              <a:gd name="connsiteX47" fmla="*/ 4788849 w 5004044"/>
              <a:gd name="connsiteY47" fmla="*/ 1296992 h 4257439"/>
              <a:gd name="connsiteX48" fmla="*/ 4677593 w 5004044"/>
              <a:gd name="connsiteY48" fmla="*/ 1504814 h 4257439"/>
              <a:gd name="connsiteX49" fmla="*/ 4806838 w 5004044"/>
              <a:gd name="connsiteY49" fmla="*/ 1534504 h 4257439"/>
              <a:gd name="connsiteX50" fmla="*/ 4818253 w 5004044"/>
              <a:gd name="connsiteY50" fmla="*/ 1621364 h 4257439"/>
              <a:gd name="connsiteX51" fmla="*/ 4887405 w 5004044"/>
              <a:gd name="connsiteY51" fmla="*/ 1708784 h 4257439"/>
              <a:gd name="connsiteX52" fmla="*/ 4987017 w 5004044"/>
              <a:gd name="connsiteY52" fmla="*/ 1847008 h 4257439"/>
              <a:gd name="connsiteX53" fmla="*/ 4993479 w 5004044"/>
              <a:gd name="connsiteY53" fmla="*/ 1871969 h 4257439"/>
              <a:gd name="connsiteX54" fmla="*/ 4993260 w 5004044"/>
              <a:gd name="connsiteY54" fmla="*/ 1875137 h 4257439"/>
              <a:gd name="connsiteX55" fmla="*/ 4990437 w 5004044"/>
              <a:gd name="connsiteY55" fmla="*/ 1933934 h 4257439"/>
              <a:gd name="connsiteX56" fmla="*/ 4989378 w 5004044"/>
              <a:gd name="connsiteY56" fmla="*/ 1952477 h 4257439"/>
              <a:gd name="connsiteX57" fmla="*/ 4982628 w 5004044"/>
              <a:gd name="connsiteY57" fmla="*/ 1950690 h 4257439"/>
              <a:gd name="connsiteX58" fmla="*/ 4970479 w 5004044"/>
              <a:gd name="connsiteY58" fmla="*/ 1944168 h 4257439"/>
              <a:gd name="connsiteX59" fmla="*/ 4961645 w 5004044"/>
              <a:gd name="connsiteY59" fmla="*/ 1968944 h 4257439"/>
              <a:gd name="connsiteX60" fmla="*/ 4980262 w 5004044"/>
              <a:gd name="connsiteY60" fmla="*/ 2014997 h 4257439"/>
              <a:gd name="connsiteX61" fmla="*/ 4988607 w 5004044"/>
              <a:gd name="connsiteY61" fmla="*/ 1965973 h 4257439"/>
              <a:gd name="connsiteX62" fmla="*/ 4989378 w 5004044"/>
              <a:gd name="connsiteY62" fmla="*/ 1952477 h 4257439"/>
              <a:gd name="connsiteX63" fmla="*/ 4997257 w 5004044"/>
              <a:gd name="connsiteY63" fmla="*/ 1954563 h 4257439"/>
              <a:gd name="connsiteX64" fmla="*/ 4997217 w 5004044"/>
              <a:gd name="connsiteY64" fmla="*/ 1978557 h 4257439"/>
              <a:gd name="connsiteX65" fmla="*/ 4990810 w 5004044"/>
              <a:gd name="connsiteY65" fmla="*/ 2100744 h 4257439"/>
              <a:gd name="connsiteX66" fmla="*/ 4889713 w 5004044"/>
              <a:gd name="connsiteY66" fmla="*/ 2285583 h 4257439"/>
              <a:gd name="connsiteX67" fmla="*/ 4803440 w 5004044"/>
              <a:gd name="connsiteY67" fmla="*/ 2367231 h 4257439"/>
              <a:gd name="connsiteX68" fmla="*/ 4613356 w 5004044"/>
              <a:gd name="connsiteY68" fmla="*/ 2702512 h 4257439"/>
              <a:gd name="connsiteX69" fmla="*/ 4553563 w 5004044"/>
              <a:gd name="connsiteY69" fmla="*/ 2810797 h 4257439"/>
              <a:gd name="connsiteX70" fmla="*/ 4602347 w 5004044"/>
              <a:gd name="connsiteY70" fmla="*/ 2836976 h 4257439"/>
              <a:gd name="connsiteX71" fmla="*/ 4516285 w 5004044"/>
              <a:gd name="connsiteY71" fmla="*/ 2954642 h 4257439"/>
              <a:gd name="connsiteX72" fmla="*/ 4414507 w 5004044"/>
              <a:gd name="connsiteY72" fmla="*/ 3086467 h 4257439"/>
              <a:gd name="connsiteX73" fmla="*/ 2327617 w 5004044"/>
              <a:gd name="connsiteY73" fmla="*/ 4253752 h 4257439"/>
              <a:gd name="connsiteX74" fmla="*/ 1214971 w 5004044"/>
              <a:gd name="connsiteY74" fmla="*/ 4203137 h 4257439"/>
              <a:gd name="connsiteX75" fmla="*/ 894535 w 5004044"/>
              <a:gd name="connsiteY75" fmla="*/ 4109150 h 4257439"/>
              <a:gd name="connsiteX76" fmla="*/ 781596 w 5004044"/>
              <a:gd name="connsiteY76" fmla="*/ 3991505 h 4257439"/>
              <a:gd name="connsiteX77" fmla="*/ 742373 w 5004044"/>
              <a:gd name="connsiteY77" fmla="*/ 3959843 h 4257439"/>
              <a:gd name="connsiteX78" fmla="*/ 646723 w 5004044"/>
              <a:gd name="connsiteY78" fmla="*/ 3926438 h 4257439"/>
              <a:gd name="connsiteX79" fmla="*/ 478839 w 5004044"/>
              <a:gd name="connsiteY79" fmla="*/ 3847272 h 4257439"/>
              <a:gd name="connsiteX80" fmla="*/ 537744 w 5004044"/>
              <a:gd name="connsiteY80" fmla="*/ 3812205 h 4257439"/>
              <a:gd name="connsiteX81" fmla="*/ 712950 w 5004044"/>
              <a:gd name="connsiteY81" fmla="*/ 3847065 h 4257439"/>
              <a:gd name="connsiteX82" fmla="*/ 839053 w 5004044"/>
              <a:gd name="connsiteY82" fmla="*/ 3842201 h 4257439"/>
              <a:gd name="connsiteX83" fmla="*/ 657388 w 5004044"/>
              <a:gd name="connsiteY83" fmla="*/ 3759142 h 4257439"/>
              <a:gd name="connsiteX84" fmla="*/ 479902 w 5004044"/>
              <a:gd name="connsiteY84" fmla="*/ 3640872 h 4257439"/>
              <a:gd name="connsiteX85" fmla="*/ 612982 w 5004044"/>
              <a:gd name="connsiteY85" fmla="*/ 3646162 h 4257439"/>
              <a:gd name="connsiteX86" fmla="*/ 617779 w 5004044"/>
              <a:gd name="connsiteY86" fmla="*/ 3625073 h 4257439"/>
              <a:gd name="connsiteX87" fmla="*/ 495792 w 5004044"/>
              <a:gd name="connsiteY87" fmla="*/ 3468542 h 4257439"/>
              <a:gd name="connsiteX88" fmla="*/ 436221 w 5004044"/>
              <a:gd name="connsiteY88" fmla="*/ 3407261 h 4257439"/>
              <a:gd name="connsiteX89" fmla="*/ 172652 w 5004044"/>
              <a:gd name="connsiteY89" fmla="*/ 3237768 h 4257439"/>
              <a:gd name="connsiteX90" fmla="*/ 417805 w 5004044"/>
              <a:gd name="connsiteY90" fmla="*/ 3290959 h 4257439"/>
              <a:gd name="connsiteX91" fmla="*/ 159629 w 5004044"/>
              <a:gd name="connsiteY91" fmla="*/ 3126522 h 4257439"/>
              <a:gd name="connsiteX92" fmla="*/ 35515 w 5004044"/>
              <a:gd name="connsiteY92" fmla="*/ 3070942 h 4257439"/>
              <a:gd name="connsiteX93" fmla="*/ 3001 w 5004044"/>
              <a:gd name="connsiteY93" fmla="*/ 3030820 h 4257439"/>
              <a:gd name="connsiteX94" fmla="*/ 56337 w 5004044"/>
              <a:gd name="connsiteY94" fmla="*/ 3011602 h 4257439"/>
              <a:gd name="connsiteX95" fmla="*/ 221626 w 5004044"/>
              <a:gd name="connsiteY95" fmla="*/ 3000137 h 4257439"/>
              <a:gd name="connsiteX96" fmla="*/ 12079 w 5004044"/>
              <a:gd name="connsiteY96" fmla="*/ 2895750 h 4257439"/>
              <a:gd name="connsiteX97" fmla="*/ 165389 w 5004044"/>
              <a:gd name="connsiteY97" fmla="*/ 2890511 h 4257439"/>
              <a:gd name="connsiteX98" fmla="*/ 206743 w 5004044"/>
              <a:gd name="connsiteY98" fmla="*/ 2827546 h 4257439"/>
              <a:gd name="connsiteX99" fmla="*/ 273631 w 5004044"/>
              <a:gd name="connsiteY99" fmla="*/ 2725917 h 4257439"/>
              <a:gd name="connsiteX100" fmla="*/ 320364 w 5004044"/>
              <a:gd name="connsiteY100" fmla="*/ 2667696 h 4257439"/>
              <a:gd name="connsiteX101" fmla="*/ 334074 w 5004044"/>
              <a:gd name="connsiteY101" fmla="*/ 2507770 h 4257439"/>
              <a:gd name="connsiteX102" fmla="*/ 284207 w 5004044"/>
              <a:gd name="connsiteY102" fmla="*/ 2344516 h 4257439"/>
              <a:gd name="connsiteX103" fmla="*/ 166166 w 5004044"/>
              <a:gd name="connsiteY103" fmla="*/ 2278376 h 4257439"/>
              <a:gd name="connsiteX104" fmla="*/ 194891 w 5004044"/>
              <a:gd name="connsiteY104" fmla="*/ 2175576 h 4257439"/>
              <a:gd name="connsiteX105" fmla="*/ 440332 w 5004044"/>
              <a:gd name="connsiteY105" fmla="*/ 2191712 h 4257439"/>
              <a:gd name="connsiteX106" fmla="*/ 63051 w 5004044"/>
              <a:gd name="connsiteY106" fmla="*/ 1942979 h 4257439"/>
              <a:gd name="connsiteX107" fmla="*/ 123612 w 5004044"/>
              <a:gd name="connsiteY107" fmla="*/ 1920903 h 4257439"/>
              <a:gd name="connsiteX108" fmla="*/ 120386 w 5004044"/>
              <a:gd name="connsiteY108" fmla="*/ 1903128 h 4257439"/>
              <a:gd name="connsiteX109" fmla="*/ 119318 w 5004044"/>
              <a:gd name="connsiteY109" fmla="*/ 1791355 h 4257439"/>
              <a:gd name="connsiteX110" fmla="*/ 127081 w 5004044"/>
              <a:gd name="connsiteY110" fmla="*/ 1738431 h 4257439"/>
              <a:gd name="connsiteX111" fmla="*/ 108310 w 5004044"/>
              <a:gd name="connsiteY111" fmla="*/ 1682600 h 4257439"/>
              <a:gd name="connsiteX112" fmla="*/ 385468 w 5004044"/>
              <a:gd name="connsiteY112" fmla="*/ 1739315 h 4257439"/>
              <a:gd name="connsiteX113" fmla="*/ 599777 w 5004044"/>
              <a:gd name="connsiteY113" fmla="*/ 1722044 h 4257439"/>
              <a:gd name="connsiteX114" fmla="*/ 593006 w 5004044"/>
              <a:gd name="connsiteY114" fmla="*/ 1716597 h 4257439"/>
              <a:gd name="connsiteX115" fmla="*/ 485736 w 5004044"/>
              <a:gd name="connsiteY115" fmla="*/ 1591625 h 4257439"/>
              <a:gd name="connsiteX116" fmla="*/ 481534 w 5004044"/>
              <a:gd name="connsiteY116" fmla="*/ 1588888 h 4257439"/>
              <a:gd name="connsiteX117" fmla="*/ 461623 w 5004044"/>
              <a:gd name="connsiteY117" fmla="*/ 1569314 h 4257439"/>
              <a:gd name="connsiteX118" fmla="*/ 441172 w 5004044"/>
              <a:gd name="connsiteY118" fmla="*/ 1549836 h 4257439"/>
              <a:gd name="connsiteX119" fmla="*/ 438173 w 5004044"/>
              <a:gd name="connsiteY119" fmla="*/ 1549732 h 4257439"/>
              <a:gd name="connsiteX120" fmla="*/ 409482 w 5004044"/>
              <a:gd name="connsiteY120" fmla="*/ 1509886 h 4257439"/>
              <a:gd name="connsiteX121" fmla="*/ 401143 w 5004044"/>
              <a:gd name="connsiteY121" fmla="*/ 1480995 h 4257439"/>
              <a:gd name="connsiteX122" fmla="*/ 370772 w 5004044"/>
              <a:gd name="connsiteY122" fmla="*/ 1452514 h 4257439"/>
              <a:gd name="connsiteX123" fmla="*/ 339699 w 5004044"/>
              <a:gd name="connsiteY123" fmla="*/ 1426688 h 4257439"/>
              <a:gd name="connsiteX124" fmla="*/ 265593 w 5004044"/>
              <a:gd name="connsiteY124" fmla="*/ 1412885 h 4257439"/>
              <a:gd name="connsiteX125" fmla="*/ 215085 w 5004044"/>
              <a:gd name="connsiteY125" fmla="*/ 1372144 h 4257439"/>
              <a:gd name="connsiteX126" fmla="*/ 274865 w 5004044"/>
              <a:gd name="connsiteY126" fmla="*/ 1375825 h 4257439"/>
              <a:gd name="connsiteX127" fmla="*/ 219220 w 5004044"/>
              <a:gd name="connsiteY127" fmla="*/ 1329666 h 4257439"/>
              <a:gd name="connsiteX128" fmla="*/ 187322 w 5004044"/>
              <a:gd name="connsiteY128" fmla="*/ 1278682 h 4257439"/>
              <a:gd name="connsiteX129" fmla="*/ 189878 w 5004044"/>
              <a:gd name="connsiteY129" fmla="*/ 1262417 h 4257439"/>
              <a:gd name="connsiteX130" fmla="*/ 204036 w 5004044"/>
              <a:gd name="connsiteY130" fmla="*/ 1262449 h 4257439"/>
              <a:gd name="connsiteX131" fmla="*/ 256133 w 5004044"/>
              <a:gd name="connsiteY131" fmla="*/ 1295950 h 4257439"/>
              <a:gd name="connsiteX132" fmla="*/ 323760 w 5004044"/>
              <a:gd name="connsiteY132" fmla="*/ 1342208 h 4257439"/>
              <a:gd name="connsiteX133" fmla="*/ 219957 w 5004044"/>
              <a:gd name="connsiteY133" fmla="*/ 1252997 h 4257439"/>
              <a:gd name="connsiteX134" fmla="*/ 145267 w 5004044"/>
              <a:gd name="connsiteY134" fmla="*/ 1188376 h 4257439"/>
              <a:gd name="connsiteX135" fmla="*/ 127649 w 5004044"/>
              <a:gd name="connsiteY135" fmla="*/ 1140248 h 4257439"/>
              <a:gd name="connsiteX136" fmla="*/ 133301 w 5004044"/>
              <a:gd name="connsiteY136" fmla="*/ 1126283 h 4257439"/>
              <a:gd name="connsiteX137" fmla="*/ 144665 w 5004044"/>
              <a:gd name="connsiteY137" fmla="*/ 1130919 h 4257439"/>
              <a:gd name="connsiteX138" fmla="*/ 154924 w 5004044"/>
              <a:gd name="connsiteY138" fmla="*/ 1141443 h 4257439"/>
              <a:gd name="connsiteX139" fmla="*/ 263706 w 5004044"/>
              <a:gd name="connsiteY139" fmla="*/ 1219972 h 4257439"/>
              <a:gd name="connsiteX140" fmla="*/ 423231 w 5004044"/>
              <a:gd name="connsiteY140" fmla="*/ 1325916 h 4257439"/>
              <a:gd name="connsiteX141" fmla="*/ 486543 w 5004044"/>
              <a:gd name="connsiteY141" fmla="*/ 1341940 h 4257439"/>
              <a:gd name="connsiteX142" fmla="*/ 305459 w 5004044"/>
              <a:gd name="connsiteY142" fmla="*/ 1191095 h 4257439"/>
              <a:gd name="connsiteX143" fmla="*/ 165967 w 5004044"/>
              <a:gd name="connsiteY143" fmla="*/ 995271 h 4257439"/>
              <a:gd name="connsiteX144" fmla="*/ 148803 w 5004044"/>
              <a:gd name="connsiteY144" fmla="*/ 982487 h 4257439"/>
              <a:gd name="connsiteX145" fmla="*/ 142975 w 5004044"/>
              <a:gd name="connsiteY145" fmla="*/ 973711 h 4257439"/>
              <a:gd name="connsiteX146" fmla="*/ 107228 w 5004044"/>
              <a:gd name="connsiteY146" fmla="*/ 903165 h 4257439"/>
              <a:gd name="connsiteX147" fmla="*/ 103961 w 5004044"/>
              <a:gd name="connsiteY147" fmla="*/ 884449 h 4257439"/>
              <a:gd name="connsiteX148" fmla="*/ 105398 w 5004044"/>
              <a:gd name="connsiteY148" fmla="*/ 848773 h 4257439"/>
              <a:gd name="connsiteX149" fmla="*/ 96106 w 5004044"/>
              <a:gd name="connsiteY149" fmla="*/ 829222 h 4257439"/>
              <a:gd name="connsiteX150" fmla="*/ 95233 w 5004044"/>
              <a:gd name="connsiteY150" fmla="*/ 815459 h 4257439"/>
              <a:gd name="connsiteX151" fmla="*/ 108754 w 5004044"/>
              <a:gd name="connsiteY151" fmla="*/ 813390 h 4257439"/>
              <a:gd name="connsiteX152" fmla="*/ 149184 w 5004044"/>
              <a:gd name="connsiteY152" fmla="*/ 854012 h 4257439"/>
              <a:gd name="connsiteX153" fmla="*/ 169922 w 5004044"/>
              <a:gd name="connsiteY153" fmla="*/ 855094 h 4257439"/>
              <a:gd name="connsiteX154" fmla="*/ 194734 w 5004044"/>
              <a:gd name="connsiteY154" fmla="*/ 849766 h 4257439"/>
              <a:gd name="connsiteX155" fmla="*/ 204833 w 5004044"/>
              <a:gd name="connsiteY155" fmla="*/ 862849 h 4257439"/>
              <a:gd name="connsiteX156" fmla="*/ 262674 w 5004044"/>
              <a:gd name="connsiteY156" fmla="*/ 921903 h 4257439"/>
              <a:gd name="connsiteX157" fmla="*/ 302202 w 5004044"/>
              <a:gd name="connsiteY157" fmla="*/ 923150 h 4257439"/>
              <a:gd name="connsiteX158" fmla="*/ 270912 w 5004044"/>
              <a:gd name="connsiteY158" fmla="*/ 917286 h 4257439"/>
              <a:gd name="connsiteX159" fmla="*/ 262498 w 5004044"/>
              <a:gd name="connsiteY159" fmla="*/ 899162 h 4257439"/>
              <a:gd name="connsiteX160" fmla="*/ 261759 w 5004044"/>
              <a:gd name="connsiteY160" fmla="*/ 882214 h 4257439"/>
              <a:gd name="connsiteX161" fmla="*/ 216117 w 5004044"/>
              <a:gd name="connsiteY161" fmla="*/ 846941 h 4257439"/>
              <a:gd name="connsiteX162" fmla="*/ 211969 w 5004044"/>
              <a:gd name="connsiteY162" fmla="*/ 845458 h 4257439"/>
              <a:gd name="connsiteX163" fmla="*/ 202383 w 5004044"/>
              <a:gd name="connsiteY163" fmla="*/ 831653 h 4257439"/>
              <a:gd name="connsiteX164" fmla="*/ 217302 w 5004044"/>
              <a:gd name="connsiteY164" fmla="*/ 817950 h 4257439"/>
              <a:gd name="connsiteX165" fmla="*/ 258185 w 5004044"/>
              <a:gd name="connsiteY165" fmla="*/ 825283 h 4257439"/>
              <a:gd name="connsiteX166" fmla="*/ 339019 w 5004044"/>
              <a:gd name="connsiteY166" fmla="*/ 887237 h 4257439"/>
              <a:gd name="connsiteX167" fmla="*/ 455541 w 5004044"/>
              <a:gd name="connsiteY167" fmla="*/ 987171 h 4257439"/>
              <a:gd name="connsiteX168" fmla="*/ 839737 w 5004044"/>
              <a:gd name="connsiteY168" fmla="*/ 1232154 h 4257439"/>
              <a:gd name="connsiteX169" fmla="*/ 987251 w 5004044"/>
              <a:gd name="connsiteY169" fmla="*/ 1312386 h 4257439"/>
              <a:gd name="connsiteX170" fmla="*/ 987828 w 5004044"/>
              <a:gd name="connsiteY170" fmla="*/ 1306906 h 4257439"/>
              <a:gd name="connsiteX171" fmla="*/ 987609 w 5004044"/>
              <a:gd name="connsiteY171" fmla="*/ 1301885 h 4257439"/>
              <a:gd name="connsiteX172" fmla="*/ 883773 w 5004044"/>
              <a:gd name="connsiteY172" fmla="*/ 1249366 h 4257439"/>
              <a:gd name="connsiteX173" fmla="*/ 658689 w 5004044"/>
              <a:gd name="connsiteY173" fmla="*/ 1075926 h 4257439"/>
              <a:gd name="connsiteX174" fmla="*/ 639221 w 5004044"/>
              <a:gd name="connsiteY174" fmla="*/ 1072721 h 4257439"/>
              <a:gd name="connsiteX175" fmla="*/ 607837 w 5004044"/>
              <a:gd name="connsiteY175" fmla="*/ 1046001 h 4257439"/>
              <a:gd name="connsiteX176" fmla="*/ 604057 w 5004044"/>
              <a:gd name="connsiteY176" fmla="*/ 1028006 h 4257439"/>
              <a:gd name="connsiteX177" fmla="*/ 535068 w 5004044"/>
              <a:gd name="connsiteY177" fmla="*/ 963012 h 4257439"/>
              <a:gd name="connsiteX178" fmla="*/ 398492 w 5004044"/>
              <a:gd name="connsiteY178" fmla="*/ 852702 h 4257439"/>
              <a:gd name="connsiteX179" fmla="*/ 370407 w 5004044"/>
              <a:gd name="connsiteY179" fmla="*/ 808003 h 4257439"/>
              <a:gd name="connsiteX180" fmla="*/ 373637 w 5004044"/>
              <a:gd name="connsiteY180" fmla="*/ 788457 h 4257439"/>
              <a:gd name="connsiteX181" fmla="*/ 388957 w 5004044"/>
              <a:gd name="connsiteY181" fmla="*/ 790181 h 4257439"/>
              <a:gd name="connsiteX182" fmla="*/ 445569 w 5004044"/>
              <a:gd name="connsiteY182" fmla="*/ 827313 h 4257439"/>
              <a:gd name="connsiteX183" fmla="*/ 503344 w 5004044"/>
              <a:gd name="connsiteY183" fmla="*/ 866138 h 4257439"/>
              <a:gd name="connsiteX184" fmla="*/ 497988 w 5004044"/>
              <a:gd name="connsiteY184" fmla="*/ 855698 h 4257439"/>
              <a:gd name="connsiteX185" fmla="*/ 395068 w 5004044"/>
              <a:gd name="connsiteY185" fmla="*/ 774238 h 4257439"/>
              <a:gd name="connsiteX186" fmla="*/ 321225 w 5004044"/>
              <a:gd name="connsiteY186" fmla="*/ 704090 h 4257439"/>
              <a:gd name="connsiteX187" fmla="*/ 310772 w 5004044"/>
              <a:gd name="connsiteY187" fmla="*/ 664187 h 4257439"/>
              <a:gd name="connsiteX188" fmla="*/ 316776 w 5004044"/>
              <a:gd name="connsiteY188" fmla="*/ 652057 h 4257439"/>
              <a:gd name="connsiteX189" fmla="*/ 326167 w 5004044"/>
              <a:gd name="connsiteY189" fmla="*/ 655144 h 4257439"/>
              <a:gd name="connsiteX190" fmla="*/ 339819 w 5004044"/>
              <a:gd name="connsiteY190" fmla="*/ 668549 h 4257439"/>
              <a:gd name="connsiteX191" fmla="*/ 435653 w 5004044"/>
              <a:gd name="connsiteY191" fmla="*/ 737342 h 4257439"/>
              <a:gd name="connsiteX192" fmla="*/ 594518 w 5004044"/>
              <a:gd name="connsiteY192" fmla="*/ 846882 h 4257439"/>
              <a:gd name="connsiteX193" fmla="*/ 665142 w 5004044"/>
              <a:gd name="connsiteY193" fmla="*/ 868257 h 4257439"/>
              <a:gd name="connsiteX194" fmla="*/ 660802 w 5004044"/>
              <a:gd name="connsiteY194" fmla="*/ 862382 h 4257439"/>
              <a:gd name="connsiteX195" fmla="*/ 499505 w 5004044"/>
              <a:gd name="connsiteY195" fmla="*/ 728286 h 4257439"/>
              <a:gd name="connsiteX196" fmla="*/ 345927 w 5004044"/>
              <a:gd name="connsiteY196" fmla="*/ 515339 h 4257439"/>
              <a:gd name="connsiteX197" fmla="*/ 338588 w 5004044"/>
              <a:gd name="connsiteY197" fmla="*/ 509361 h 4257439"/>
              <a:gd name="connsiteX198" fmla="*/ 327339 w 5004044"/>
              <a:gd name="connsiteY198" fmla="*/ 494900 h 4257439"/>
              <a:gd name="connsiteX199" fmla="*/ 303055 w 5004044"/>
              <a:gd name="connsiteY199" fmla="*/ 437512 h 4257439"/>
              <a:gd name="connsiteX200" fmla="*/ 292117 w 5004044"/>
              <a:gd name="connsiteY200" fmla="*/ 398959 h 4257439"/>
              <a:gd name="connsiteX201" fmla="*/ 292417 w 5004044"/>
              <a:gd name="connsiteY201" fmla="*/ 380879 h 4257439"/>
              <a:gd name="connsiteX202" fmla="*/ 280259 w 5004044"/>
              <a:gd name="connsiteY202" fmla="*/ 358039 h 4257439"/>
              <a:gd name="connsiteX203" fmla="*/ 277426 w 5004044"/>
              <a:gd name="connsiteY203" fmla="*/ 343041 h 4257439"/>
              <a:gd name="connsiteX204" fmla="*/ 292014 w 5004044"/>
              <a:gd name="connsiteY204" fmla="*/ 340466 h 4257439"/>
              <a:gd name="connsiteX205" fmla="*/ 333039 w 5004044"/>
              <a:gd name="connsiteY205" fmla="*/ 382248 h 4257439"/>
              <a:gd name="connsiteX206" fmla="*/ 352439 w 5004044"/>
              <a:gd name="connsiteY206" fmla="*/ 383884 h 4257439"/>
              <a:gd name="connsiteX207" fmla="*/ 381981 w 5004044"/>
              <a:gd name="connsiteY207" fmla="*/ 380883 h 4257439"/>
              <a:gd name="connsiteX208" fmla="*/ 402615 w 5004044"/>
              <a:gd name="connsiteY208" fmla="*/ 410767 h 4257439"/>
              <a:gd name="connsiteX209" fmla="*/ 488827 w 5004044"/>
              <a:gd name="connsiteY209" fmla="*/ 452479 h 4257439"/>
              <a:gd name="connsiteX210" fmla="*/ 453360 w 5004044"/>
              <a:gd name="connsiteY210" fmla="*/ 444507 h 4257439"/>
              <a:gd name="connsiteX211" fmla="*/ 444814 w 5004044"/>
              <a:gd name="connsiteY211" fmla="*/ 429568 h 4257439"/>
              <a:gd name="connsiteX212" fmla="*/ 442720 w 5004044"/>
              <a:gd name="connsiteY212" fmla="*/ 406534 h 4257439"/>
              <a:gd name="connsiteX213" fmla="*/ 399647 w 5004044"/>
              <a:gd name="connsiteY213" fmla="*/ 373970 h 4257439"/>
              <a:gd name="connsiteX214" fmla="*/ 390458 w 5004044"/>
              <a:gd name="connsiteY214" fmla="*/ 369266 h 4257439"/>
              <a:gd name="connsiteX215" fmla="*/ 384776 w 5004044"/>
              <a:gd name="connsiteY215" fmla="*/ 357618 h 4257439"/>
              <a:gd name="connsiteX216" fmla="*/ 395456 w 5004044"/>
              <a:gd name="connsiteY216" fmla="*/ 346561 h 4257439"/>
              <a:gd name="connsiteX217" fmla="*/ 409490 w 5004044"/>
              <a:gd name="connsiteY217" fmla="*/ 343767 h 4257439"/>
              <a:gd name="connsiteX218" fmla="*/ 459406 w 5004044"/>
              <a:gd name="connsiteY218" fmla="*/ 364686 h 4257439"/>
              <a:gd name="connsiteX219" fmla="*/ 603593 w 5004044"/>
              <a:gd name="connsiteY219" fmla="*/ 487253 h 4257439"/>
              <a:gd name="connsiteX220" fmla="*/ 758457 w 5004044"/>
              <a:gd name="connsiteY220" fmla="*/ 592438 h 4257439"/>
              <a:gd name="connsiteX221" fmla="*/ 1126835 w 5004044"/>
              <a:gd name="connsiteY221" fmla="*/ 818073 h 4257439"/>
              <a:gd name="connsiteX222" fmla="*/ 1748686 w 5004044"/>
              <a:gd name="connsiteY222" fmla="*/ 913256 h 4257439"/>
              <a:gd name="connsiteX223" fmla="*/ 2345605 w 5004044"/>
              <a:gd name="connsiteY223" fmla="*/ 842682 h 4257439"/>
              <a:gd name="connsiteX224" fmla="*/ 2430665 w 5004044"/>
              <a:gd name="connsiteY224" fmla="*/ 833044 h 4257439"/>
              <a:gd name="connsiteX225" fmla="*/ 3874549 w 5004044"/>
              <a:gd name="connsiteY225" fmla="*/ 345713 h 4257439"/>
              <a:gd name="connsiteX226" fmla="*/ 4079914 w 5004044"/>
              <a:gd name="connsiteY226" fmla="*/ 235770 h 4257439"/>
              <a:gd name="connsiteX227" fmla="*/ 4115814 w 5004044"/>
              <a:gd name="connsiteY227" fmla="*/ 249002 h 4257439"/>
              <a:gd name="connsiteX228" fmla="*/ 4129591 w 5004044"/>
              <a:gd name="connsiteY228" fmla="*/ 251735 h 4257439"/>
              <a:gd name="connsiteX229" fmla="*/ 4131313 w 5004044"/>
              <a:gd name="connsiteY229" fmla="*/ 253264 h 4257439"/>
              <a:gd name="connsiteX230" fmla="*/ 4132779 w 5004044"/>
              <a:gd name="connsiteY230" fmla="*/ 252368 h 4257439"/>
              <a:gd name="connsiteX231" fmla="*/ 4129591 w 5004044"/>
              <a:gd name="connsiteY231" fmla="*/ 251735 h 4257439"/>
              <a:gd name="connsiteX232" fmla="*/ 4126781 w 5004044"/>
              <a:gd name="connsiteY232" fmla="*/ 249241 h 4257439"/>
              <a:gd name="connsiteX233" fmla="*/ 4126159 w 5004044"/>
              <a:gd name="connsiteY233" fmla="*/ 241207 h 4257439"/>
              <a:gd name="connsiteX234" fmla="*/ 4145347 w 5004044"/>
              <a:gd name="connsiteY234" fmla="*/ 206824 h 4257439"/>
              <a:gd name="connsiteX235" fmla="*/ 4183377 w 5004044"/>
              <a:gd name="connsiteY235" fmla="*/ 186195 h 4257439"/>
              <a:gd name="connsiteX236" fmla="*/ 4203065 w 5004044"/>
              <a:gd name="connsiteY236" fmla="*/ 194422 h 4257439"/>
              <a:gd name="connsiteX237" fmla="*/ 4228763 w 5004044"/>
              <a:gd name="connsiteY237" fmla="*/ 203170 h 4257439"/>
              <a:gd name="connsiteX238" fmla="*/ 4343373 w 5004044"/>
              <a:gd name="connsiteY238" fmla="*/ 90903 h 4257439"/>
              <a:gd name="connsiteX239" fmla="*/ 4421541 w 5004044"/>
              <a:gd name="connsiteY239" fmla="*/ 10686 h 4257439"/>
              <a:gd name="connsiteX240" fmla="*/ 4437179 w 5004044"/>
              <a:gd name="connsiteY240" fmla="*/ 969 h 425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004044" h="4257439">
                <a:moveTo>
                  <a:pt x="4996703" y="1884419"/>
                </a:moveTo>
                <a:lnTo>
                  <a:pt x="4999558" y="1895448"/>
                </a:lnTo>
                <a:cubicBezTo>
                  <a:pt x="5005407" y="1925309"/>
                  <a:pt x="5005885" y="1948588"/>
                  <a:pt x="4998919" y="1955002"/>
                </a:cubicBezTo>
                <a:lnTo>
                  <a:pt x="4997257" y="1954563"/>
                </a:lnTo>
                <a:lnTo>
                  <a:pt x="4997288" y="1935420"/>
                </a:lnTo>
                <a:cubicBezTo>
                  <a:pt x="4997241" y="1921584"/>
                  <a:pt x="4997129" y="1908567"/>
                  <a:pt x="4996971" y="1897199"/>
                </a:cubicBezTo>
                <a:close/>
                <a:moveTo>
                  <a:pt x="4995619" y="1855413"/>
                </a:moveTo>
                <a:cubicBezTo>
                  <a:pt x="4995887" y="1856868"/>
                  <a:pt x="4996145" y="1861630"/>
                  <a:pt x="4996377" y="1868871"/>
                </a:cubicBezTo>
                <a:lnTo>
                  <a:pt x="4996703" y="1884419"/>
                </a:lnTo>
                <a:lnTo>
                  <a:pt x="4993479" y="1871969"/>
                </a:lnTo>
                <a:lnTo>
                  <a:pt x="4994448" y="1857988"/>
                </a:lnTo>
                <a:cubicBezTo>
                  <a:pt x="4994836" y="1854434"/>
                  <a:pt x="4995221" y="1853309"/>
                  <a:pt x="4995619" y="1855413"/>
                </a:cubicBezTo>
                <a:close/>
                <a:moveTo>
                  <a:pt x="561880" y="1402651"/>
                </a:moveTo>
                <a:cubicBezTo>
                  <a:pt x="561124" y="1404050"/>
                  <a:pt x="560098" y="1405494"/>
                  <a:pt x="559343" y="1406893"/>
                </a:cubicBezTo>
                <a:cubicBezTo>
                  <a:pt x="564992" y="1411590"/>
                  <a:pt x="570885" y="1415610"/>
                  <a:pt x="576521" y="1419992"/>
                </a:cubicBezTo>
                <a:cubicBezTo>
                  <a:pt x="583100" y="1421044"/>
                  <a:pt x="589950" y="1422050"/>
                  <a:pt x="596259" y="1423150"/>
                </a:cubicBezTo>
                <a:cubicBezTo>
                  <a:pt x="584800" y="1416317"/>
                  <a:pt x="573340" y="1409483"/>
                  <a:pt x="561880" y="1402651"/>
                </a:cubicBezTo>
                <a:close/>
                <a:moveTo>
                  <a:pt x="741490" y="927208"/>
                </a:moveTo>
                <a:cubicBezTo>
                  <a:pt x="799034" y="985684"/>
                  <a:pt x="870087" y="1023113"/>
                  <a:pt x="944973" y="1054807"/>
                </a:cubicBezTo>
                <a:cubicBezTo>
                  <a:pt x="945998" y="1053361"/>
                  <a:pt x="946754" y="1051963"/>
                  <a:pt x="947781" y="1050516"/>
                </a:cubicBezTo>
                <a:cubicBezTo>
                  <a:pt x="879021" y="1009518"/>
                  <a:pt x="810249" y="968207"/>
                  <a:pt x="741490" y="927208"/>
                </a:cubicBezTo>
                <a:close/>
                <a:moveTo>
                  <a:pt x="4437179" y="969"/>
                </a:moveTo>
                <a:cubicBezTo>
                  <a:pt x="4443841" y="3904"/>
                  <a:pt x="4445992" y="9534"/>
                  <a:pt x="4444201" y="18389"/>
                </a:cubicBezTo>
                <a:cubicBezTo>
                  <a:pt x="4441695" y="29585"/>
                  <a:pt x="4436433" y="40002"/>
                  <a:pt x="4430319" y="49621"/>
                </a:cubicBezTo>
                <a:cubicBezTo>
                  <a:pt x="4401802" y="94822"/>
                  <a:pt x="4415372" y="106342"/>
                  <a:pt x="4455614" y="105249"/>
                </a:cubicBezTo>
                <a:cubicBezTo>
                  <a:pt x="4491507" y="104290"/>
                  <a:pt x="4527369" y="96378"/>
                  <a:pt x="4563529" y="89046"/>
                </a:cubicBezTo>
                <a:cubicBezTo>
                  <a:pt x="4581331" y="85271"/>
                  <a:pt x="4582237" y="87326"/>
                  <a:pt x="4575967" y="105828"/>
                </a:cubicBezTo>
                <a:cubicBezTo>
                  <a:pt x="4565867" y="136392"/>
                  <a:pt x="4565181" y="164346"/>
                  <a:pt x="4581177" y="187773"/>
                </a:cubicBezTo>
                <a:cubicBezTo>
                  <a:pt x="4584949" y="193117"/>
                  <a:pt x="4587668" y="199279"/>
                  <a:pt x="4586660" y="207364"/>
                </a:cubicBezTo>
                <a:cubicBezTo>
                  <a:pt x="4582114" y="240426"/>
                  <a:pt x="4591735" y="267509"/>
                  <a:pt x="4601641" y="294858"/>
                </a:cubicBezTo>
                <a:cubicBezTo>
                  <a:pt x="4618339" y="340618"/>
                  <a:pt x="4639505" y="382741"/>
                  <a:pt x="4662523" y="423590"/>
                </a:cubicBezTo>
                <a:cubicBezTo>
                  <a:pt x="4678751" y="452354"/>
                  <a:pt x="4689013" y="487863"/>
                  <a:pt x="4724560" y="497719"/>
                </a:cubicBezTo>
                <a:cubicBezTo>
                  <a:pt x="4733099" y="500006"/>
                  <a:pt x="4735915" y="508366"/>
                  <a:pt x="4732841" y="519029"/>
                </a:cubicBezTo>
                <a:cubicBezTo>
                  <a:pt x="4722677" y="554348"/>
                  <a:pt x="4730947" y="581670"/>
                  <a:pt x="4749643" y="604622"/>
                </a:cubicBezTo>
                <a:cubicBezTo>
                  <a:pt x="4756255" y="612626"/>
                  <a:pt x="4753773" y="618125"/>
                  <a:pt x="4744753" y="623512"/>
                </a:cubicBezTo>
                <a:cubicBezTo>
                  <a:pt x="4734394" y="629453"/>
                  <a:pt x="4726335" y="638149"/>
                  <a:pt x="4720006" y="649070"/>
                </a:cubicBezTo>
                <a:cubicBezTo>
                  <a:pt x="4709614" y="666719"/>
                  <a:pt x="4704721" y="685611"/>
                  <a:pt x="4700653" y="704672"/>
                </a:cubicBezTo>
                <a:cubicBezTo>
                  <a:pt x="4694336" y="734569"/>
                  <a:pt x="4686883" y="763401"/>
                  <a:pt x="4662297" y="786401"/>
                </a:cubicBezTo>
                <a:cubicBezTo>
                  <a:pt x="4654979" y="793386"/>
                  <a:pt x="4649109" y="802330"/>
                  <a:pt x="4642954" y="811006"/>
                </a:cubicBezTo>
                <a:cubicBezTo>
                  <a:pt x="4644917" y="818566"/>
                  <a:pt x="4649771" y="823719"/>
                  <a:pt x="4658781" y="824342"/>
                </a:cubicBezTo>
                <a:cubicBezTo>
                  <a:pt x="4716129" y="828453"/>
                  <a:pt x="4713587" y="870017"/>
                  <a:pt x="4713981" y="916441"/>
                </a:cubicBezTo>
                <a:cubicBezTo>
                  <a:pt x="4714583" y="973897"/>
                  <a:pt x="4682235" y="1006173"/>
                  <a:pt x="4642145" y="1035706"/>
                </a:cubicBezTo>
                <a:cubicBezTo>
                  <a:pt x="4628425" y="1045718"/>
                  <a:pt x="4608421" y="1048933"/>
                  <a:pt x="4604059" y="1073741"/>
                </a:cubicBezTo>
                <a:cubicBezTo>
                  <a:pt x="4628007" y="1092285"/>
                  <a:pt x="4655309" y="1069123"/>
                  <a:pt x="4680437" y="1071013"/>
                </a:cubicBezTo>
                <a:cubicBezTo>
                  <a:pt x="4701201" y="1072723"/>
                  <a:pt x="4734847" y="1063938"/>
                  <a:pt x="4708843" y="1110593"/>
                </a:cubicBezTo>
                <a:cubicBezTo>
                  <a:pt x="4701273" y="1124265"/>
                  <a:pt x="4711111" y="1131384"/>
                  <a:pt x="4721433" y="1130828"/>
                </a:cubicBezTo>
                <a:cubicBezTo>
                  <a:pt x="4805036" y="1125241"/>
                  <a:pt x="4770374" y="1216755"/>
                  <a:pt x="4799050" y="1256288"/>
                </a:cubicBezTo>
                <a:cubicBezTo>
                  <a:pt x="4807135" y="1266880"/>
                  <a:pt x="4800233" y="1289605"/>
                  <a:pt x="4788849" y="1296992"/>
                </a:cubicBezTo>
                <a:cubicBezTo>
                  <a:pt x="4716605" y="1344534"/>
                  <a:pt x="4710171" y="1427902"/>
                  <a:pt x="4677593" y="1504814"/>
                </a:cubicBezTo>
                <a:cubicBezTo>
                  <a:pt x="4717444" y="1525929"/>
                  <a:pt x="4764171" y="1523690"/>
                  <a:pt x="4806838" y="1534504"/>
                </a:cubicBezTo>
                <a:cubicBezTo>
                  <a:pt x="4851155" y="1545658"/>
                  <a:pt x="4851771" y="1559782"/>
                  <a:pt x="4818253" y="1621364"/>
                </a:cubicBezTo>
                <a:cubicBezTo>
                  <a:pt x="4912245" y="1616790"/>
                  <a:pt x="4912245" y="1616790"/>
                  <a:pt x="4887405" y="1708784"/>
                </a:cubicBezTo>
                <a:cubicBezTo>
                  <a:pt x="4926883" y="1705769"/>
                  <a:pt x="4965617" y="1779266"/>
                  <a:pt x="4987017" y="1847008"/>
                </a:cubicBezTo>
                <a:lnTo>
                  <a:pt x="4993479" y="1871969"/>
                </a:lnTo>
                <a:lnTo>
                  <a:pt x="4993260" y="1875137"/>
                </a:lnTo>
                <a:cubicBezTo>
                  <a:pt x="4992440" y="1890359"/>
                  <a:pt x="4991543" y="1912093"/>
                  <a:pt x="4990437" y="1933934"/>
                </a:cubicBezTo>
                <a:lnTo>
                  <a:pt x="4989378" y="1952477"/>
                </a:lnTo>
                <a:lnTo>
                  <a:pt x="4982628" y="1950690"/>
                </a:lnTo>
                <a:cubicBezTo>
                  <a:pt x="4977177" y="1945881"/>
                  <a:pt x="4973287" y="1944057"/>
                  <a:pt x="4970479" y="1944168"/>
                </a:cubicBezTo>
                <a:cubicBezTo>
                  <a:pt x="4962059" y="1944498"/>
                  <a:pt x="4963394" y="1962230"/>
                  <a:pt x="4961645" y="1968944"/>
                </a:cubicBezTo>
                <a:cubicBezTo>
                  <a:pt x="4955769" y="1990222"/>
                  <a:pt x="4970405" y="2001239"/>
                  <a:pt x="4980262" y="2014997"/>
                </a:cubicBezTo>
                <a:cubicBezTo>
                  <a:pt x="4983953" y="2020039"/>
                  <a:pt x="4986587" y="1996490"/>
                  <a:pt x="4988607" y="1965973"/>
                </a:cubicBezTo>
                <a:lnTo>
                  <a:pt x="4989378" y="1952477"/>
                </a:lnTo>
                <a:lnTo>
                  <a:pt x="4997257" y="1954563"/>
                </a:lnTo>
                <a:lnTo>
                  <a:pt x="4997217" y="1978557"/>
                </a:lnTo>
                <a:cubicBezTo>
                  <a:pt x="4996813" y="2037141"/>
                  <a:pt x="4995076" y="2095563"/>
                  <a:pt x="4990810" y="2100744"/>
                </a:cubicBezTo>
                <a:cubicBezTo>
                  <a:pt x="4945575" y="2155854"/>
                  <a:pt x="4978545" y="2256304"/>
                  <a:pt x="4889713" y="2285583"/>
                </a:cubicBezTo>
                <a:cubicBezTo>
                  <a:pt x="4849735" y="2298967"/>
                  <a:pt x="4831955" y="2340690"/>
                  <a:pt x="4803440" y="2367231"/>
                </a:cubicBezTo>
                <a:cubicBezTo>
                  <a:pt x="4704002" y="2459108"/>
                  <a:pt x="4639535" y="2566320"/>
                  <a:pt x="4613356" y="2702512"/>
                </a:cubicBezTo>
                <a:cubicBezTo>
                  <a:pt x="4606017" y="2740180"/>
                  <a:pt x="4573792" y="2775282"/>
                  <a:pt x="4553563" y="2810797"/>
                </a:cubicBezTo>
                <a:cubicBezTo>
                  <a:pt x="4565127" y="2832476"/>
                  <a:pt x="4619667" y="2772245"/>
                  <a:pt x="4602347" y="2836976"/>
                </a:cubicBezTo>
                <a:cubicBezTo>
                  <a:pt x="4589232" y="2885784"/>
                  <a:pt x="4551577" y="2921212"/>
                  <a:pt x="4516285" y="2954642"/>
                </a:cubicBezTo>
                <a:cubicBezTo>
                  <a:pt x="4475753" y="2992790"/>
                  <a:pt x="4430641" y="3025740"/>
                  <a:pt x="4414507" y="3086467"/>
                </a:cubicBezTo>
                <a:cubicBezTo>
                  <a:pt x="4410989" y="3099423"/>
                  <a:pt x="3564181" y="4149656"/>
                  <a:pt x="2327617" y="4253752"/>
                </a:cubicBezTo>
                <a:cubicBezTo>
                  <a:pt x="2125545" y="4270760"/>
                  <a:pt x="1322624" y="4224619"/>
                  <a:pt x="1214971" y="4203137"/>
                </a:cubicBezTo>
                <a:cubicBezTo>
                  <a:pt x="1104292" y="4180925"/>
                  <a:pt x="1007789" y="4121736"/>
                  <a:pt x="894535" y="4109150"/>
                </a:cubicBezTo>
                <a:cubicBezTo>
                  <a:pt x="834632" y="4102646"/>
                  <a:pt x="776274" y="4081635"/>
                  <a:pt x="781596" y="3991505"/>
                </a:cubicBezTo>
                <a:cubicBezTo>
                  <a:pt x="783201" y="3965920"/>
                  <a:pt x="766642" y="3948284"/>
                  <a:pt x="742373" y="3959843"/>
                </a:cubicBezTo>
                <a:cubicBezTo>
                  <a:pt x="696510" y="3981854"/>
                  <a:pt x="673849" y="3949166"/>
                  <a:pt x="646723" y="3926438"/>
                </a:cubicBezTo>
                <a:cubicBezTo>
                  <a:pt x="598687" y="3886210"/>
                  <a:pt x="552406" y="3842509"/>
                  <a:pt x="478839" y="3847272"/>
                </a:cubicBezTo>
                <a:cubicBezTo>
                  <a:pt x="491215" y="3806501"/>
                  <a:pt x="515519" y="3808222"/>
                  <a:pt x="537744" y="3812205"/>
                </a:cubicBezTo>
                <a:cubicBezTo>
                  <a:pt x="596474" y="3823029"/>
                  <a:pt x="654233" y="3836554"/>
                  <a:pt x="712950" y="3847065"/>
                </a:cubicBezTo>
                <a:cubicBezTo>
                  <a:pt x="751090" y="3853931"/>
                  <a:pt x="789463" y="3866135"/>
                  <a:pt x="839053" y="3842201"/>
                </a:cubicBezTo>
                <a:cubicBezTo>
                  <a:pt x="792472" y="3772935"/>
                  <a:pt x="718132" y="3772458"/>
                  <a:pt x="657388" y="3759142"/>
                </a:cubicBezTo>
                <a:cubicBezTo>
                  <a:pt x="581525" y="3742486"/>
                  <a:pt x="535038" y="3694078"/>
                  <a:pt x="479902" y="3640872"/>
                </a:cubicBezTo>
                <a:cubicBezTo>
                  <a:pt x="534356" y="3616078"/>
                  <a:pt x="570138" y="3656255"/>
                  <a:pt x="612982" y="3646162"/>
                </a:cubicBezTo>
                <a:cubicBezTo>
                  <a:pt x="615057" y="3637572"/>
                  <a:pt x="618333" y="3625291"/>
                  <a:pt x="617779" y="3625073"/>
                </a:cubicBezTo>
                <a:cubicBezTo>
                  <a:pt x="545776" y="3603308"/>
                  <a:pt x="510266" y="3544423"/>
                  <a:pt x="495792" y="3468542"/>
                </a:cubicBezTo>
                <a:cubicBezTo>
                  <a:pt x="488366" y="3429369"/>
                  <a:pt x="462153" y="3421345"/>
                  <a:pt x="436221" y="3407261"/>
                </a:cubicBezTo>
                <a:cubicBezTo>
                  <a:pt x="345019" y="3357258"/>
                  <a:pt x="249255" y="3315018"/>
                  <a:pt x="172652" y="3237768"/>
                </a:cubicBezTo>
                <a:cubicBezTo>
                  <a:pt x="256919" y="3234912"/>
                  <a:pt x="326749" y="3281731"/>
                  <a:pt x="417805" y="3290959"/>
                </a:cubicBezTo>
                <a:cubicBezTo>
                  <a:pt x="341913" y="3205043"/>
                  <a:pt x="246803" y="3171544"/>
                  <a:pt x="159629" y="3126522"/>
                </a:cubicBezTo>
                <a:cubicBezTo>
                  <a:pt x="119806" y="3106035"/>
                  <a:pt x="82625" y="3077492"/>
                  <a:pt x="35515" y="3070942"/>
                </a:cubicBezTo>
                <a:cubicBezTo>
                  <a:pt x="18803" y="3068516"/>
                  <a:pt x="-9231" y="3062395"/>
                  <a:pt x="3001" y="3030820"/>
                </a:cubicBezTo>
                <a:cubicBezTo>
                  <a:pt x="13293" y="3004651"/>
                  <a:pt x="35761" y="3007959"/>
                  <a:pt x="56337" y="3011602"/>
                </a:cubicBezTo>
                <a:cubicBezTo>
                  <a:pt x="105732" y="3020594"/>
                  <a:pt x="155993" y="3012038"/>
                  <a:pt x="221626" y="3000137"/>
                </a:cubicBezTo>
                <a:cubicBezTo>
                  <a:pt x="163022" y="2929831"/>
                  <a:pt x="63027" y="2971519"/>
                  <a:pt x="12079" y="2895750"/>
                </a:cubicBezTo>
                <a:cubicBezTo>
                  <a:pt x="70612" y="2870868"/>
                  <a:pt x="117312" y="2892988"/>
                  <a:pt x="165389" y="2890511"/>
                </a:cubicBezTo>
                <a:cubicBezTo>
                  <a:pt x="208846" y="2888217"/>
                  <a:pt x="219022" y="2871872"/>
                  <a:pt x="206743" y="2827546"/>
                </a:cubicBezTo>
                <a:cubicBezTo>
                  <a:pt x="187666" y="2758486"/>
                  <a:pt x="209823" y="2717255"/>
                  <a:pt x="273631" y="2725917"/>
                </a:cubicBezTo>
                <a:cubicBezTo>
                  <a:pt x="332792" y="2734135"/>
                  <a:pt x="337558" y="2706094"/>
                  <a:pt x="320364" y="2667696"/>
                </a:cubicBezTo>
                <a:cubicBezTo>
                  <a:pt x="295325" y="2611707"/>
                  <a:pt x="318706" y="2561087"/>
                  <a:pt x="334074" y="2507770"/>
                </a:cubicBezTo>
                <a:cubicBezTo>
                  <a:pt x="357219" y="2426828"/>
                  <a:pt x="344229" y="2391168"/>
                  <a:pt x="284207" y="2344516"/>
                </a:cubicBezTo>
                <a:cubicBezTo>
                  <a:pt x="250406" y="2318539"/>
                  <a:pt x="214378" y="2297698"/>
                  <a:pt x="166166" y="2278376"/>
                </a:cubicBezTo>
                <a:cubicBezTo>
                  <a:pt x="273852" y="2244503"/>
                  <a:pt x="158170" y="2213685"/>
                  <a:pt x="194891" y="2175576"/>
                </a:cubicBezTo>
                <a:cubicBezTo>
                  <a:pt x="270782" y="2149213"/>
                  <a:pt x="337571" y="2238633"/>
                  <a:pt x="440332" y="2191712"/>
                </a:cubicBezTo>
                <a:cubicBezTo>
                  <a:pt x="307946" y="2127472"/>
                  <a:pt x="161307" y="2042341"/>
                  <a:pt x="63051" y="1942979"/>
                </a:cubicBezTo>
                <a:cubicBezTo>
                  <a:pt x="83512" y="1912799"/>
                  <a:pt x="105922" y="1933513"/>
                  <a:pt x="123612" y="1920903"/>
                </a:cubicBezTo>
                <a:cubicBezTo>
                  <a:pt x="122527" y="1914768"/>
                  <a:pt x="123751" y="1905381"/>
                  <a:pt x="120386" y="1903128"/>
                </a:cubicBezTo>
                <a:cubicBezTo>
                  <a:pt x="47933" y="1852346"/>
                  <a:pt x="47054" y="1850919"/>
                  <a:pt x="119318" y="1791355"/>
                </a:cubicBezTo>
                <a:cubicBezTo>
                  <a:pt x="144540" y="1770456"/>
                  <a:pt x="141749" y="1756399"/>
                  <a:pt x="127081" y="1738431"/>
                </a:cubicBezTo>
                <a:cubicBezTo>
                  <a:pt x="116725" y="1725710"/>
                  <a:pt x="104020" y="1715301"/>
                  <a:pt x="108310" y="1682600"/>
                </a:cubicBezTo>
                <a:cubicBezTo>
                  <a:pt x="150870" y="1715887"/>
                  <a:pt x="350796" y="1749545"/>
                  <a:pt x="385468" y="1739315"/>
                </a:cubicBezTo>
                <a:cubicBezTo>
                  <a:pt x="424434" y="1727691"/>
                  <a:pt x="558776" y="1718211"/>
                  <a:pt x="599777" y="1722044"/>
                </a:cubicBezTo>
                <a:cubicBezTo>
                  <a:pt x="597521" y="1720227"/>
                  <a:pt x="595263" y="1718413"/>
                  <a:pt x="593006" y="1716597"/>
                </a:cubicBezTo>
                <a:cubicBezTo>
                  <a:pt x="552484" y="1680103"/>
                  <a:pt x="511421" y="1643705"/>
                  <a:pt x="485736" y="1591625"/>
                </a:cubicBezTo>
                <a:cubicBezTo>
                  <a:pt x="484560" y="1589619"/>
                  <a:pt x="483937" y="1587831"/>
                  <a:pt x="481534" y="1588888"/>
                </a:cubicBezTo>
                <a:cubicBezTo>
                  <a:pt x="460479" y="1599246"/>
                  <a:pt x="462468" y="1582449"/>
                  <a:pt x="461623" y="1569314"/>
                </a:cubicBezTo>
                <a:cubicBezTo>
                  <a:pt x="460764" y="1555866"/>
                  <a:pt x="456786" y="1545815"/>
                  <a:pt x="441172" y="1549836"/>
                </a:cubicBezTo>
                <a:cubicBezTo>
                  <a:pt x="440361" y="1549980"/>
                  <a:pt x="439267" y="1549855"/>
                  <a:pt x="438173" y="1549732"/>
                </a:cubicBezTo>
                <a:cubicBezTo>
                  <a:pt x="430782" y="1548823"/>
                  <a:pt x="406258" y="1517097"/>
                  <a:pt x="409482" y="1509886"/>
                </a:cubicBezTo>
                <a:cubicBezTo>
                  <a:pt x="416686" y="1494065"/>
                  <a:pt x="408267" y="1488277"/>
                  <a:pt x="401143" y="1480995"/>
                </a:cubicBezTo>
                <a:cubicBezTo>
                  <a:pt x="391181" y="1471051"/>
                  <a:pt x="381247" y="1461736"/>
                  <a:pt x="370772" y="1452514"/>
                </a:cubicBezTo>
                <a:cubicBezTo>
                  <a:pt x="360580" y="1443560"/>
                  <a:pt x="350146" y="1435280"/>
                  <a:pt x="339699" y="1426688"/>
                </a:cubicBezTo>
                <a:cubicBezTo>
                  <a:pt x="315473" y="1420526"/>
                  <a:pt x="291032" y="1415669"/>
                  <a:pt x="265593" y="1412885"/>
                </a:cubicBezTo>
                <a:cubicBezTo>
                  <a:pt x="246706" y="1410526"/>
                  <a:pt x="225589" y="1406978"/>
                  <a:pt x="215085" y="1372144"/>
                </a:cubicBezTo>
                <a:cubicBezTo>
                  <a:pt x="234985" y="1372744"/>
                  <a:pt x="254925" y="1374284"/>
                  <a:pt x="274865" y="1375825"/>
                </a:cubicBezTo>
                <a:cubicBezTo>
                  <a:pt x="255700" y="1360864"/>
                  <a:pt x="237075" y="1345807"/>
                  <a:pt x="219220" y="1329666"/>
                </a:cubicBezTo>
                <a:cubicBezTo>
                  <a:pt x="204474" y="1316138"/>
                  <a:pt x="192346" y="1300252"/>
                  <a:pt x="187322" y="1278682"/>
                </a:cubicBezTo>
                <a:cubicBezTo>
                  <a:pt x="185994" y="1273224"/>
                  <a:pt x="184924" y="1267404"/>
                  <a:pt x="189878" y="1262417"/>
                </a:cubicBezTo>
                <a:cubicBezTo>
                  <a:pt x="195346" y="1256708"/>
                  <a:pt x="199833" y="1259711"/>
                  <a:pt x="204036" y="1262449"/>
                </a:cubicBezTo>
                <a:cubicBezTo>
                  <a:pt x="221402" y="1273615"/>
                  <a:pt x="239024" y="1284422"/>
                  <a:pt x="256133" y="1295950"/>
                </a:cubicBezTo>
                <a:cubicBezTo>
                  <a:pt x="278851" y="1311233"/>
                  <a:pt x="301313" y="1326878"/>
                  <a:pt x="323760" y="1342208"/>
                </a:cubicBezTo>
                <a:cubicBezTo>
                  <a:pt x="292061" y="1308268"/>
                  <a:pt x="257298" y="1278982"/>
                  <a:pt x="219957" y="1252997"/>
                </a:cubicBezTo>
                <a:cubicBezTo>
                  <a:pt x="192995" y="1234035"/>
                  <a:pt x="166033" y="1215073"/>
                  <a:pt x="145267" y="1188376"/>
                </a:cubicBezTo>
                <a:cubicBezTo>
                  <a:pt x="134614" y="1175075"/>
                  <a:pt x="129282" y="1158938"/>
                  <a:pt x="127649" y="1140248"/>
                </a:cubicBezTo>
                <a:cubicBezTo>
                  <a:pt x="127430" y="1135227"/>
                  <a:pt x="127724" y="1129482"/>
                  <a:pt x="133301" y="1126283"/>
                </a:cubicBezTo>
                <a:cubicBezTo>
                  <a:pt x="138892" y="1123399"/>
                  <a:pt x="142312" y="1126907"/>
                  <a:pt x="144665" y="1130919"/>
                </a:cubicBezTo>
                <a:cubicBezTo>
                  <a:pt x="147316" y="1135513"/>
                  <a:pt x="150466" y="1139068"/>
                  <a:pt x="154924" y="1141443"/>
                </a:cubicBezTo>
                <a:cubicBezTo>
                  <a:pt x="194007" y="1163643"/>
                  <a:pt x="228472" y="1192350"/>
                  <a:pt x="263706" y="1219972"/>
                </a:cubicBezTo>
                <a:cubicBezTo>
                  <a:pt x="314160" y="1259456"/>
                  <a:pt x="363843" y="1300026"/>
                  <a:pt x="423231" y="1325916"/>
                </a:cubicBezTo>
                <a:cubicBezTo>
                  <a:pt x="445702" y="1335549"/>
                  <a:pt x="468901" y="1343155"/>
                  <a:pt x="486543" y="1341940"/>
                </a:cubicBezTo>
                <a:cubicBezTo>
                  <a:pt x="421673" y="1296460"/>
                  <a:pt x="360475" y="1247802"/>
                  <a:pt x="305459" y="1191095"/>
                </a:cubicBezTo>
                <a:cubicBezTo>
                  <a:pt x="249875" y="1133856"/>
                  <a:pt x="201123" y="1070982"/>
                  <a:pt x="165967" y="995271"/>
                </a:cubicBezTo>
                <a:cubicBezTo>
                  <a:pt x="162356" y="987370"/>
                  <a:pt x="160109" y="979543"/>
                  <a:pt x="148803" y="982487"/>
                </a:cubicBezTo>
                <a:cubicBezTo>
                  <a:pt x="143684" y="983707"/>
                  <a:pt x="141844" y="978971"/>
                  <a:pt x="142975" y="973711"/>
                </a:cubicBezTo>
                <a:cubicBezTo>
                  <a:pt x="150059" y="936405"/>
                  <a:pt x="133120" y="916307"/>
                  <a:pt x="107228" y="903165"/>
                </a:cubicBezTo>
                <a:cubicBezTo>
                  <a:pt x="99148" y="898899"/>
                  <a:pt x="98374" y="893659"/>
                  <a:pt x="103961" y="884449"/>
                </a:cubicBezTo>
                <a:cubicBezTo>
                  <a:pt x="111573" y="871720"/>
                  <a:pt x="110228" y="859623"/>
                  <a:pt x="105398" y="848773"/>
                </a:cubicBezTo>
                <a:cubicBezTo>
                  <a:pt x="102652" y="841984"/>
                  <a:pt x="99109" y="835651"/>
                  <a:pt x="96106" y="829222"/>
                </a:cubicBezTo>
                <a:cubicBezTo>
                  <a:pt x="94023" y="825161"/>
                  <a:pt x="90576" y="821026"/>
                  <a:pt x="95233" y="815459"/>
                </a:cubicBezTo>
                <a:cubicBezTo>
                  <a:pt x="99648" y="810569"/>
                  <a:pt x="104350" y="812269"/>
                  <a:pt x="108754" y="813390"/>
                </a:cubicBezTo>
                <a:cubicBezTo>
                  <a:pt x="129926" y="818192"/>
                  <a:pt x="142781" y="832053"/>
                  <a:pt x="149184" y="854012"/>
                </a:cubicBezTo>
                <a:cubicBezTo>
                  <a:pt x="153977" y="870244"/>
                  <a:pt x="158340" y="870424"/>
                  <a:pt x="169922" y="855094"/>
                </a:cubicBezTo>
                <a:cubicBezTo>
                  <a:pt x="178668" y="843430"/>
                  <a:pt x="186813" y="842941"/>
                  <a:pt x="194734" y="849766"/>
                </a:cubicBezTo>
                <a:cubicBezTo>
                  <a:pt x="198964" y="853131"/>
                  <a:pt x="201642" y="858351"/>
                  <a:pt x="204833" y="862849"/>
                </a:cubicBezTo>
                <a:cubicBezTo>
                  <a:pt x="220829" y="886276"/>
                  <a:pt x="237607" y="908933"/>
                  <a:pt x="262674" y="921903"/>
                </a:cubicBezTo>
                <a:cubicBezTo>
                  <a:pt x="273823" y="927843"/>
                  <a:pt x="285713" y="932069"/>
                  <a:pt x="302202" y="923150"/>
                </a:cubicBezTo>
                <a:cubicBezTo>
                  <a:pt x="291351" y="917791"/>
                  <a:pt x="280774" y="918709"/>
                  <a:pt x="270912" y="917286"/>
                </a:cubicBezTo>
                <a:cubicBezTo>
                  <a:pt x="261049" y="915865"/>
                  <a:pt x="255697" y="911748"/>
                  <a:pt x="262498" y="899162"/>
                </a:cubicBezTo>
                <a:cubicBezTo>
                  <a:pt x="266276" y="892170"/>
                  <a:pt x="265774" y="886883"/>
                  <a:pt x="261759" y="882214"/>
                </a:cubicBezTo>
                <a:cubicBezTo>
                  <a:pt x="248848" y="867099"/>
                  <a:pt x="241864" y="844294"/>
                  <a:pt x="216117" y="846941"/>
                </a:cubicBezTo>
                <a:cubicBezTo>
                  <a:pt x="214767" y="847179"/>
                  <a:pt x="213361" y="846162"/>
                  <a:pt x="211969" y="845458"/>
                </a:cubicBezTo>
                <a:cubicBezTo>
                  <a:pt x="206685" y="842913"/>
                  <a:pt x="200848" y="840147"/>
                  <a:pt x="202383" y="831653"/>
                </a:cubicBezTo>
                <a:cubicBezTo>
                  <a:pt x="204188" y="823111"/>
                  <a:pt x="211130" y="819988"/>
                  <a:pt x="217302" y="817950"/>
                </a:cubicBezTo>
                <a:cubicBezTo>
                  <a:pt x="233145" y="812939"/>
                  <a:pt x="245914" y="818592"/>
                  <a:pt x="258185" y="825283"/>
                </a:cubicBezTo>
                <a:cubicBezTo>
                  <a:pt x="288036" y="841837"/>
                  <a:pt x="313015" y="865260"/>
                  <a:pt x="339019" y="887237"/>
                </a:cubicBezTo>
                <a:cubicBezTo>
                  <a:pt x="378027" y="920202"/>
                  <a:pt x="412674" y="959314"/>
                  <a:pt x="455541" y="987171"/>
                </a:cubicBezTo>
                <a:cubicBezTo>
                  <a:pt x="583008" y="1069675"/>
                  <a:pt x="708694" y="1155025"/>
                  <a:pt x="839737" y="1232154"/>
                </a:cubicBezTo>
                <a:cubicBezTo>
                  <a:pt x="888076" y="1260626"/>
                  <a:pt x="937413" y="1287025"/>
                  <a:pt x="987251" y="1312386"/>
                </a:cubicBezTo>
                <a:cubicBezTo>
                  <a:pt x="987438" y="1310454"/>
                  <a:pt x="987654" y="1309151"/>
                  <a:pt x="987828" y="1306906"/>
                </a:cubicBezTo>
                <a:cubicBezTo>
                  <a:pt x="987759" y="1305338"/>
                  <a:pt x="987677" y="1303454"/>
                  <a:pt x="987609" y="1301885"/>
                </a:cubicBezTo>
                <a:cubicBezTo>
                  <a:pt x="952341" y="1285971"/>
                  <a:pt x="917544" y="1268392"/>
                  <a:pt x="883773" y="1249366"/>
                </a:cubicBezTo>
                <a:cubicBezTo>
                  <a:pt x="800867" y="1202326"/>
                  <a:pt x="724387" y="1146562"/>
                  <a:pt x="658689" y="1075926"/>
                </a:cubicBezTo>
                <a:cubicBezTo>
                  <a:pt x="653269" y="1070242"/>
                  <a:pt x="647527" y="1069673"/>
                  <a:pt x="639221" y="1072721"/>
                </a:cubicBezTo>
                <a:cubicBezTo>
                  <a:pt x="612439" y="1082826"/>
                  <a:pt x="603654" y="1074888"/>
                  <a:pt x="607837" y="1046001"/>
                </a:cubicBezTo>
                <a:cubicBezTo>
                  <a:pt x="608886" y="1038856"/>
                  <a:pt x="608910" y="1033160"/>
                  <a:pt x="604057" y="1028006"/>
                </a:cubicBezTo>
                <a:cubicBezTo>
                  <a:pt x="582361" y="1004953"/>
                  <a:pt x="559626" y="983032"/>
                  <a:pt x="535068" y="963012"/>
                </a:cubicBezTo>
                <a:cubicBezTo>
                  <a:pt x="489628" y="926121"/>
                  <a:pt x="441097" y="893257"/>
                  <a:pt x="398492" y="852702"/>
                </a:cubicBezTo>
                <a:cubicBezTo>
                  <a:pt x="385976" y="840363"/>
                  <a:pt x="376348" y="825616"/>
                  <a:pt x="370407" y="808003"/>
                </a:cubicBezTo>
                <a:cubicBezTo>
                  <a:pt x="368512" y="802013"/>
                  <a:pt x="367360" y="794309"/>
                  <a:pt x="373637" y="788457"/>
                </a:cubicBezTo>
                <a:cubicBezTo>
                  <a:pt x="379645" y="782652"/>
                  <a:pt x="384471" y="787178"/>
                  <a:pt x="388957" y="790181"/>
                </a:cubicBezTo>
                <a:cubicBezTo>
                  <a:pt x="407729" y="802365"/>
                  <a:pt x="426784" y="814815"/>
                  <a:pt x="445569" y="827313"/>
                </a:cubicBezTo>
                <a:cubicBezTo>
                  <a:pt x="464624" y="839764"/>
                  <a:pt x="483437" y="852889"/>
                  <a:pt x="503344" y="866138"/>
                </a:cubicBezTo>
                <a:cubicBezTo>
                  <a:pt x="504379" y="858682"/>
                  <a:pt x="500259" y="857827"/>
                  <a:pt x="497988" y="855698"/>
                </a:cubicBezTo>
                <a:cubicBezTo>
                  <a:pt x="465913" y="825620"/>
                  <a:pt x="431003" y="799206"/>
                  <a:pt x="395068" y="774238"/>
                </a:cubicBezTo>
                <a:cubicBezTo>
                  <a:pt x="367267" y="754791"/>
                  <a:pt x="340223" y="733946"/>
                  <a:pt x="321225" y="704090"/>
                </a:cubicBezTo>
                <a:cubicBezTo>
                  <a:pt x="313910" y="692415"/>
                  <a:pt x="309809" y="679538"/>
                  <a:pt x="310772" y="664187"/>
                </a:cubicBezTo>
                <a:cubicBezTo>
                  <a:pt x="311107" y="659384"/>
                  <a:pt x="311442" y="654580"/>
                  <a:pt x="316776" y="652057"/>
                </a:cubicBezTo>
                <a:cubicBezTo>
                  <a:pt x="321044" y="650039"/>
                  <a:pt x="323869" y="652386"/>
                  <a:pt x="326167" y="655144"/>
                </a:cubicBezTo>
                <a:cubicBezTo>
                  <a:pt x="330196" y="660125"/>
                  <a:pt x="334224" y="665107"/>
                  <a:pt x="339819" y="668549"/>
                </a:cubicBezTo>
                <a:cubicBezTo>
                  <a:pt x="373388" y="689190"/>
                  <a:pt x="404905" y="712724"/>
                  <a:pt x="435653" y="737342"/>
                </a:cubicBezTo>
                <a:cubicBezTo>
                  <a:pt x="486133" y="777455"/>
                  <a:pt x="536115" y="818606"/>
                  <a:pt x="594518" y="846882"/>
                </a:cubicBezTo>
                <a:cubicBezTo>
                  <a:pt x="616490" y="857553"/>
                  <a:pt x="639205" y="866511"/>
                  <a:pt x="665142" y="868257"/>
                </a:cubicBezTo>
                <a:cubicBezTo>
                  <a:pt x="664195" y="865262"/>
                  <a:pt x="662491" y="863665"/>
                  <a:pt x="660802" y="862382"/>
                </a:cubicBezTo>
                <a:cubicBezTo>
                  <a:pt x="604283" y="821121"/>
                  <a:pt x="549586" y="777958"/>
                  <a:pt x="499505" y="728286"/>
                </a:cubicBezTo>
                <a:cubicBezTo>
                  <a:pt x="437758" y="667074"/>
                  <a:pt x="384382" y="598058"/>
                  <a:pt x="345927" y="515339"/>
                </a:cubicBezTo>
                <a:cubicBezTo>
                  <a:pt x="344141" y="511860"/>
                  <a:pt x="342910" y="508598"/>
                  <a:pt x="338588" y="509361"/>
                </a:cubicBezTo>
                <a:cubicBezTo>
                  <a:pt x="327525" y="511630"/>
                  <a:pt x="326170" y="505543"/>
                  <a:pt x="327339" y="494900"/>
                </a:cubicBezTo>
                <a:cubicBezTo>
                  <a:pt x="330552" y="468714"/>
                  <a:pt x="322326" y="448660"/>
                  <a:pt x="303055" y="437512"/>
                </a:cubicBezTo>
                <a:cubicBezTo>
                  <a:pt x="289083" y="429226"/>
                  <a:pt x="277325" y="421812"/>
                  <a:pt x="292117" y="398959"/>
                </a:cubicBezTo>
                <a:cubicBezTo>
                  <a:pt x="295694" y="393584"/>
                  <a:pt x="294041" y="386918"/>
                  <a:pt x="292417" y="380879"/>
                </a:cubicBezTo>
                <a:cubicBezTo>
                  <a:pt x="290115" y="371796"/>
                  <a:pt x="285463" y="365027"/>
                  <a:pt x="280259" y="358039"/>
                </a:cubicBezTo>
                <a:cubicBezTo>
                  <a:pt x="277365" y="354122"/>
                  <a:pt x="273863" y="348731"/>
                  <a:pt x="277426" y="343041"/>
                </a:cubicBezTo>
                <a:cubicBezTo>
                  <a:pt x="281488" y="336315"/>
                  <a:pt x="287339" y="339394"/>
                  <a:pt x="292014" y="340466"/>
                </a:cubicBezTo>
                <a:cubicBezTo>
                  <a:pt x="313455" y="345221"/>
                  <a:pt x="326609" y="359662"/>
                  <a:pt x="333039" y="382248"/>
                </a:cubicBezTo>
                <a:cubicBezTo>
                  <a:pt x="337209" y="396693"/>
                  <a:pt x="342383" y="396728"/>
                  <a:pt x="352439" y="383884"/>
                </a:cubicBezTo>
                <a:cubicBezTo>
                  <a:pt x="363791" y="369545"/>
                  <a:pt x="373274" y="368504"/>
                  <a:pt x="381981" y="380883"/>
                </a:cubicBezTo>
                <a:cubicBezTo>
                  <a:pt x="388959" y="391037"/>
                  <a:pt x="394611" y="402058"/>
                  <a:pt x="402615" y="410767"/>
                </a:cubicBezTo>
                <a:cubicBezTo>
                  <a:pt x="424081" y="434810"/>
                  <a:pt x="444293" y="461289"/>
                  <a:pt x="488827" y="452479"/>
                </a:cubicBezTo>
                <a:cubicBezTo>
                  <a:pt x="476447" y="443279"/>
                  <a:pt x="464047" y="446100"/>
                  <a:pt x="453360" y="444507"/>
                </a:cubicBezTo>
                <a:cubicBezTo>
                  <a:pt x="445687" y="443331"/>
                  <a:pt x="437918" y="439958"/>
                  <a:pt x="444814" y="429568"/>
                </a:cubicBezTo>
                <a:cubicBezTo>
                  <a:pt x="452737" y="417733"/>
                  <a:pt x="447628" y="412942"/>
                  <a:pt x="442720" y="406534"/>
                </a:cubicBezTo>
                <a:cubicBezTo>
                  <a:pt x="431444" y="391445"/>
                  <a:pt x="422234" y="373778"/>
                  <a:pt x="399647" y="373970"/>
                </a:cubicBezTo>
                <a:cubicBezTo>
                  <a:pt x="396107" y="373962"/>
                  <a:pt x="393255" y="370986"/>
                  <a:pt x="390458" y="369266"/>
                </a:cubicBezTo>
                <a:cubicBezTo>
                  <a:pt x="386539" y="366795"/>
                  <a:pt x="383146" y="363915"/>
                  <a:pt x="384776" y="357618"/>
                </a:cubicBezTo>
                <a:cubicBezTo>
                  <a:pt x="386436" y="351948"/>
                  <a:pt x="390351" y="348094"/>
                  <a:pt x="395456" y="346561"/>
                </a:cubicBezTo>
                <a:cubicBezTo>
                  <a:pt x="400022" y="345122"/>
                  <a:pt x="404870" y="343950"/>
                  <a:pt x="409490" y="343767"/>
                </a:cubicBezTo>
                <a:cubicBezTo>
                  <a:pt x="430118" y="342340"/>
                  <a:pt x="444782" y="353984"/>
                  <a:pt x="459406" y="364686"/>
                </a:cubicBezTo>
                <a:cubicBezTo>
                  <a:pt x="510573" y="401831"/>
                  <a:pt x="556044" y="445675"/>
                  <a:pt x="603593" y="487253"/>
                </a:cubicBezTo>
                <a:cubicBezTo>
                  <a:pt x="651129" y="528518"/>
                  <a:pt x="706332" y="558308"/>
                  <a:pt x="758457" y="592438"/>
                </a:cubicBezTo>
                <a:cubicBezTo>
                  <a:pt x="878695" y="671475"/>
                  <a:pt x="999459" y="750102"/>
                  <a:pt x="1126835" y="818073"/>
                </a:cubicBezTo>
                <a:cubicBezTo>
                  <a:pt x="1251416" y="884324"/>
                  <a:pt x="1667647" y="915225"/>
                  <a:pt x="1748686" y="913256"/>
                </a:cubicBezTo>
                <a:cubicBezTo>
                  <a:pt x="1852285" y="910467"/>
                  <a:pt x="2096505" y="873683"/>
                  <a:pt x="2345605" y="842682"/>
                </a:cubicBezTo>
                <a:cubicBezTo>
                  <a:pt x="2373756" y="838977"/>
                  <a:pt x="2401379" y="835684"/>
                  <a:pt x="2430665" y="833044"/>
                </a:cubicBezTo>
                <a:cubicBezTo>
                  <a:pt x="3260397" y="757430"/>
                  <a:pt x="3845073" y="368944"/>
                  <a:pt x="3874549" y="345713"/>
                </a:cubicBezTo>
                <a:cubicBezTo>
                  <a:pt x="3921930" y="308568"/>
                  <a:pt x="4079617" y="235190"/>
                  <a:pt x="4079914" y="235770"/>
                </a:cubicBezTo>
                <a:cubicBezTo>
                  <a:pt x="4083430" y="241475"/>
                  <a:pt x="4101322" y="245987"/>
                  <a:pt x="4115814" y="249002"/>
                </a:cubicBezTo>
                <a:lnTo>
                  <a:pt x="4129591" y="251735"/>
                </a:lnTo>
                <a:lnTo>
                  <a:pt x="4131313" y="253264"/>
                </a:lnTo>
                <a:cubicBezTo>
                  <a:pt x="4136355" y="253402"/>
                  <a:pt x="4136103" y="253090"/>
                  <a:pt x="4132779" y="252368"/>
                </a:cubicBezTo>
                <a:lnTo>
                  <a:pt x="4129591" y="251735"/>
                </a:lnTo>
                <a:lnTo>
                  <a:pt x="4126781" y="249241"/>
                </a:lnTo>
                <a:cubicBezTo>
                  <a:pt x="4126067" y="246916"/>
                  <a:pt x="4126005" y="243923"/>
                  <a:pt x="4126159" y="241207"/>
                </a:cubicBezTo>
                <a:cubicBezTo>
                  <a:pt x="4126893" y="226844"/>
                  <a:pt x="4132343" y="214496"/>
                  <a:pt x="4145347" y="206824"/>
                </a:cubicBezTo>
                <a:cubicBezTo>
                  <a:pt x="4157825" y="199562"/>
                  <a:pt x="4170601" y="192878"/>
                  <a:pt x="4183377" y="186195"/>
                </a:cubicBezTo>
                <a:cubicBezTo>
                  <a:pt x="4194019" y="180522"/>
                  <a:pt x="4201312" y="179234"/>
                  <a:pt x="4203065" y="194422"/>
                </a:cubicBezTo>
                <a:cubicBezTo>
                  <a:pt x="4204816" y="209612"/>
                  <a:pt x="4219976" y="213894"/>
                  <a:pt x="4228763" y="203170"/>
                </a:cubicBezTo>
                <a:cubicBezTo>
                  <a:pt x="4263132" y="161048"/>
                  <a:pt x="4304408" y="127512"/>
                  <a:pt x="4343373" y="90903"/>
                </a:cubicBezTo>
                <a:cubicBezTo>
                  <a:pt x="4370579" y="65543"/>
                  <a:pt x="4399217" y="41828"/>
                  <a:pt x="4421541" y="10686"/>
                </a:cubicBezTo>
                <a:cubicBezTo>
                  <a:pt x="4425645" y="4902"/>
                  <a:pt x="4429395" y="-2718"/>
                  <a:pt x="4437179" y="96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DFCF79-4D6C-9F00-3448-A8AC9FB99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544" y="2883924"/>
            <a:ext cx="3487787" cy="207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31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rgbClr val="D56A1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ECD02B-E539-3719-72F2-F32C77EA8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Impacts of Foodborne Illness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486898-3597-30AC-46B7-5DA4ACFFAE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146286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53064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BA0D-4354-5A54-D863-071DAE5D1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4- Review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95BAE-31D2-BCA5-DC8E-EC34D9095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minimum internal cooking temperature for poultry is 165F.  TRUE or 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consumer advisory must be written only on the menu.       TRUE or  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There are 2 methods for calibrating food thermometers:  Boiling Point and Ice Point.   TRUE or 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Hot food must be held at 145F until served to consumer.   TRUE or 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TCS food reheated must reach 165F before served to consumer.   TRUE or  FALSE</a:t>
            </a:r>
          </a:p>
        </p:txBody>
      </p:sp>
    </p:spTree>
    <p:extLst>
      <p:ext uri="{BB962C8B-B14F-4D97-AF65-F5344CB8AC3E}">
        <p14:creationId xmlns:p14="http://schemas.microsoft.com/office/powerpoint/2010/main" val="11536456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60520-B3D4-E214-C5D9-23C5DC0C8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Review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949D5-D15E-E891-81A2-F797DAE49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minimum internal cooking temperature for poultry is 165F.  TRUE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consumer advisory must be written only on the menu. 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There are 2 methods for calibrating food thermometers:  Boiling Point and Ice Point.   TRUE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Hot food must be held at 145F until served to consumer. 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TCS food reheated must reach 165F before served to consumer.   TRUE</a:t>
            </a:r>
          </a:p>
        </p:txBody>
      </p:sp>
    </p:spTree>
    <p:extLst>
      <p:ext uri="{BB962C8B-B14F-4D97-AF65-F5344CB8AC3E}">
        <p14:creationId xmlns:p14="http://schemas.microsoft.com/office/powerpoint/2010/main" val="36396486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4116F7-FA65-14D4-6CA2-BCF1F91AB7F7}"/>
              </a:ext>
            </a:extLst>
          </p:cNvPr>
          <p:cNvSpPr txBox="1"/>
          <p:nvPr/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i="1" dirty="0">
                <a:latin typeface="+mj-lt"/>
                <a:ea typeface="+mj-ea"/>
                <a:cs typeface="+mj-cs"/>
              </a:rPr>
              <a:t>UNIT FIVE- Time and Temperature Control for Safety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phic 7" descr="Stopwatch">
            <a:extLst>
              <a:ext uri="{FF2B5EF4-FFF2-40B4-BE49-F238E27FC236}">
                <a16:creationId xmlns:a16="http://schemas.microsoft.com/office/drawing/2014/main" id="{0F5B7A8A-CED8-46EA-CDAA-1CA5D8A10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9203" y="957860"/>
            <a:ext cx="4439330" cy="443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8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337D-A258-B3E9-B586-A191E905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64D1F-4081-7891-3A35-AFB42CE36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56232"/>
            <a:ext cx="10515600" cy="384048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Cooling food is a risky food process </a:t>
            </a:r>
            <a:r>
              <a:rPr lang="en-US" dirty="0"/>
              <a:t>due to spore forming bacteria. </a:t>
            </a:r>
          </a:p>
          <a:p>
            <a:r>
              <a:rPr lang="en-US" dirty="0"/>
              <a:t>Some bacteria can form spores that are resistant to heat and other unfavorable conditions. </a:t>
            </a:r>
          </a:p>
          <a:p>
            <a:r>
              <a:rPr lang="en-US" dirty="0"/>
              <a:t>Spore forming bacteria are capable of developing toxins include Bacillus cereus, Clostridium Perfringens, and Clostridium botulinum. </a:t>
            </a:r>
          </a:p>
          <a:p>
            <a:r>
              <a:rPr lang="en-US" dirty="0"/>
              <a:t>Proper cooling of food can prevent the growth of spore forming bacteria and toxin formation.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FC2135-86AF-EF01-DA18-561C8F84F5A0}"/>
              </a:ext>
            </a:extLst>
          </p:cNvPr>
          <p:cNvSpPr txBox="1"/>
          <p:nvPr/>
        </p:nvSpPr>
        <p:spPr>
          <a:xfrm>
            <a:off x="5980176" y="5696712"/>
            <a:ext cx="4965192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Spores cannot be killed by boiling, normal cooking, drying, freezing or most sanitizers. </a:t>
            </a:r>
          </a:p>
        </p:txBody>
      </p:sp>
    </p:spTree>
    <p:extLst>
      <p:ext uri="{BB962C8B-B14F-4D97-AF65-F5344CB8AC3E}">
        <p14:creationId xmlns:p14="http://schemas.microsoft.com/office/powerpoint/2010/main" val="6527011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C5300-CE4C-1114-5A06-CE97F55ED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8120F-3A28-C5D9-EBE4-026208E27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2011680"/>
            <a:ext cx="11311128" cy="416052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Properly cooled food can be stored at 41F or less for up to 7 days</a:t>
            </a:r>
          </a:p>
          <a:p>
            <a:pPr lvl="1"/>
            <a:r>
              <a:rPr lang="en-US" dirty="0"/>
              <a:t>Freezing stops the clock, the clock restarts when thawed. </a:t>
            </a:r>
          </a:p>
          <a:p>
            <a:pPr lvl="1"/>
            <a:r>
              <a:rPr lang="en-US" dirty="0"/>
              <a:t>If mixing older food with new food use the older date. </a:t>
            </a:r>
          </a:p>
          <a:p>
            <a:pPr lvl="1"/>
            <a:r>
              <a:rPr lang="en-US" dirty="0"/>
              <a:t>For example, chicken salad is made with cooked and cooled chicken on 7/21.  The chicken salad is made on 7/23. The chicken salad will need to be date marked for discard on 7/27. You start counting 7 days from the initial chicken cook/cool 7/21 date. </a:t>
            </a:r>
          </a:p>
          <a:p>
            <a:pPr lvl="1"/>
            <a:r>
              <a:rPr lang="en-US" dirty="0"/>
              <a:t>Minimize leftovers, cook in small batches. </a:t>
            </a:r>
          </a:p>
        </p:txBody>
      </p:sp>
    </p:spTree>
    <p:extLst>
      <p:ext uri="{BB962C8B-B14F-4D97-AF65-F5344CB8AC3E}">
        <p14:creationId xmlns:p14="http://schemas.microsoft.com/office/powerpoint/2010/main" val="25664593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77E6-289C-54BC-17C6-EA30C32BF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Cooling Procedures- 2 stages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840017-3679-2548-4132-41240A91A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9901" y="1904651"/>
            <a:ext cx="3486150" cy="39719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9F946A-59B1-E574-3A38-A86E84CA9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93" y="2060208"/>
            <a:ext cx="7081800" cy="353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7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rgbClr val="D56A1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505046-2404-5194-A710-6E72C1E49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Cooling Factors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B5B1639-7F93-B700-D6E0-A26AE5FE6B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219219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67761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4EF2A-CBB3-F3A2-BE5A-B5E933409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as Public Health Control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7596A-99BB-1F10-A7FE-55BAF8E15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You can control the growth of bacteria through 2 ways: </a:t>
            </a:r>
          </a:p>
          <a:p>
            <a:pPr marL="457200" lvl="1" indent="0">
              <a:buNone/>
            </a:pPr>
            <a:r>
              <a:rPr lang="en-US" b="1" dirty="0"/>
              <a:t>TIME </a:t>
            </a:r>
            <a:endParaRPr lang="en-US" dirty="0"/>
          </a:p>
          <a:p>
            <a:pPr marL="457200" lvl="1" indent="0">
              <a:buNone/>
            </a:pPr>
            <a:r>
              <a:rPr lang="en-US" b="1" cap="all" dirty="0"/>
              <a:t>Temperature</a:t>
            </a:r>
            <a:r>
              <a:rPr lang="en-US" dirty="0"/>
              <a:t>. </a:t>
            </a:r>
          </a:p>
          <a:p>
            <a:r>
              <a:rPr lang="en-US" dirty="0"/>
              <a:t>Some food is difficult to keep hot or cold (Pizza). </a:t>
            </a:r>
          </a:p>
          <a:p>
            <a:r>
              <a:rPr lang="en-US" dirty="0"/>
              <a:t>TCS food can remain without temperature control for up to 4 hours. </a:t>
            </a:r>
          </a:p>
          <a:p>
            <a:pPr lvl="1"/>
            <a:r>
              <a:rPr lang="en-US" dirty="0"/>
              <a:t>Must have written procedures in advance</a:t>
            </a:r>
          </a:p>
          <a:p>
            <a:pPr lvl="1"/>
            <a:r>
              <a:rPr lang="en-US" dirty="0"/>
              <a:t>Label food with start time</a:t>
            </a:r>
          </a:p>
          <a:p>
            <a:pPr lvl="1"/>
            <a:r>
              <a:rPr lang="en-US" dirty="0"/>
              <a:t>Start temperature of food must be 135F or 41F</a:t>
            </a:r>
          </a:p>
          <a:p>
            <a:pPr lvl="1"/>
            <a:r>
              <a:rPr lang="en-US" dirty="0"/>
              <a:t>Discard after 4 hours</a:t>
            </a:r>
          </a:p>
          <a:p>
            <a:pPr lvl="1"/>
            <a:r>
              <a:rPr lang="en-US" dirty="0"/>
              <a:t>Cannot reheat or re-cool food item</a:t>
            </a:r>
          </a:p>
          <a:p>
            <a:pPr lvl="1"/>
            <a:r>
              <a:rPr lang="en-US" dirty="0"/>
              <a:t>If food is monitored and does not exceed 70F, food can be held for 6 hours.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296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0B842-832C-4A3B-ACF9-E923C9B19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Specialized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BB35A-6C1F-B6B1-4843-FD89C6292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Some food processes are super risky. These processes require plans in place to control the hazards. </a:t>
            </a:r>
          </a:p>
          <a:p>
            <a:r>
              <a:rPr lang="en-US" dirty="0"/>
              <a:t>Regulatory Agency approval will be needed for these processes. </a:t>
            </a:r>
          </a:p>
          <a:p>
            <a:r>
              <a:rPr lang="en-US" b="1" dirty="0"/>
              <a:t>Special Processed foods include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Curing food</a:t>
            </a:r>
          </a:p>
          <a:p>
            <a:pPr lvl="1"/>
            <a:r>
              <a:rPr lang="en-US" dirty="0"/>
              <a:t>Smoking food for preservation</a:t>
            </a:r>
          </a:p>
          <a:p>
            <a:pPr lvl="1"/>
            <a:r>
              <a:rPr lang="en-US" dirty="0"/>
              <a:t>Reduced Oxygen Packaging</a:t>
            </a:r>
          </a:p>
          <a:p>
            <a:pPr lvl="1"/>
            <a:r>
              <a:rPr lang="en-US" dirty="0"/>
              <a:t>Custom Processing Animals</a:t>
            </a:r>
          </a:p>
          <a:p>
            <a:pPr lvl="1"/>
            <a:r>
              <a:rPr lang="en-US" dirty="0"/>
              <a:t>Acidification </a:t>
            </a:r>
          </a:p>
          <a:p>
            <a:pPr lvl="1"/>
            <a:r>
              <a:rPr lang="en-US" dirty="0"/>
              <a:t>Operating a Shellfish Tank</a:t>
            </a:r>
          </a:p>
        </p:txBody>
      </p:sp>
    </p:spTree>
    <p:extLst>
      <p:ext uri="{BB962C8B-B14F-4D97-AF65-F5344CB8AC3E}">
        <p14:creationId xmlns:p14="http://schemas.microsoft.com/office/powerpoint/2010/main" val="27200978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45BA3-8FB8-47D5-E518-BD835905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5-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ADB6E-1C73-D21B-40E7-AF72C7510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Food can remain without temperature control for 7 hours.  TRUE or 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Liquids cool faster than solids.  TRUE or 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ideal container to cool food is 4-5” in depth.            TRUE or FALSE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Acidification is a specialized process.  TRUE or 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Properly cooled food can be stored in the refrigerator for up to 7 days.   TRUE or FALSE</a:t>
            </a:r>
          </a:p>
        </p:txBody>
      </p:sp>
    </p:spTree>
    <p:extLst>
      <p:ext uri="{BB962C8B-B14F-4D97-AF65-F5344CB8AC3E}">
        <p14:creationId xmlns:p14="http://schemas.microsoft.com/office/powerpoint/2010/main" val="3375316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23568-5427-BE2C-9D8E-62C15DC4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most affected by Foodborne Illness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22D9A-84DF-FF3D-0857-1B0F00735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Highly susceptible populations include:</a:t>
            </a:r>
          </a:p>
          <a:p>
            <a:pPr lvl="1"/>
            <a:r>
              <a:rPr lang="en-US" dirty="0"/>
              <a:t>Children,</a:t>
            </a:r>
          </a:p>
          <a:p>
            <a:pPr lvl="1"/>
            <a:r>
              <a:rPr lang="en-US" dirty="0"/>
              <a:t>Older adults</a:t>
            </a:r>
          </a:p>
          <a:p>
            <a:pPr lvl="1"/>
            <a:r>
              <a:rPr lang="en-US" dirty="0"/>
              <a:t>Pregnant</a:t>
            </a:r>
          </a:p>
          <a:p>
            <a:pPr lvl="1"/>
            <a:r>
              <a:rPr lang="en-US" dirty="0"/>
              <a:t>Immunocompromised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D1DCDB-6339-D918-90AB-7D09F360C377}"/>
              </a:ext>
            </a:extLst>
          </p:cNvPr>
          <p:cNvSpPr txBox="1"/>
          <p:nvPr/>
        </p:nvSpPr>
        <p:spPr>
          <a:xfrm>
            <a:off x="7232904" y="3429000"/>
            <a:ext cx="3163824" cy="120032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Y- young</a:t>
            </a:r>
          </a:p>
          <a:p>
            <a:r>
              <a:rPr lang="en-US" dirty="0"/>
              <a:t>O-older adults</a:t>
            </a:r>
          </a:p>
          <a:p>
            <a:r>
              <a:rPr lang="en-US" dirty="0"/>
              <a:t>P-pregnant</a:t>
            </a:r>
          </a:p>
          <a:p>
            <a:r>
              <a:rPr lang="en-US" dirty="0"/>
              <a:t>I-immune compromised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528F45-4A42-0724-6ED8-B56A4164A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264" y="4549775"/>
            <a:ext cx="39624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668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62CC7-0EA8-64A4-F5BD-3289C6519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Review Answers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FC579-F777-AC86-CE09-C633F5B84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Food can remain without temperature control for 7 hours. 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Liquids cool faster than solids.  TRUE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ideal container to cool food is 4-5” in depth. FALSE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Acidification is a specialized process.  TRUE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Properly cooled food can be stored in the refrigerator for up to 7 days.   TRUE</a:t>
            </a:r>
          </a:p>
        </p:txBody>
      </p:sp>
    </p:spTree>
    <p:extLst>
      <p:ext uri="{BB962C8B-B14F-4D97-AF65-F5344CB8AC3E}">
        <p14:creationId xmlns:p14="http://schemas.microsoft.com/office/powerpoint/2010/main" val="21731862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6BCE39-DE8E-993E-AED9-6DA959560FCE}"/>
              </a:ext>
            </a:extLst>
          </p:cNvPr>
          <p:cNvSpPr txBox="1"/>
          <p:nvPr/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i="1" dirty="0">
                <a:latin typeface="+mj-lt"/>
                <a:ea typeface="+mj-ea"/>
                <a:cs typeface="+mj-cs"/>
              </a:rPr>
              <a:t>UNIT SIX-Personal Hygiene and Reportable Illnesses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phic 7" descr="First Aid Kit">
            <a:extLst>
              <a:ext uri="{FF2B5EF4-FFF2-40B4-BE49-F238E27FC236}">
                <a16:creationId xmlns:a16="http://schemas.microsoft.com/office/drawing/2014/main" id="{8F94BD5D-BE51-D0ED-0695-24CA09579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6253" y="957860"/>
            <a:ext cx="4942280" cy="49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6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82852-65FF-C4A7-465C-C0CDBE26B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Hygiene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0652E-0EA7-D5E9-16D4-4D3396C01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essential step in preventing foodborne Illness is good personal hygiene. Pathogens can be transferred from your skin or clothing to food or food contact surfaces. </a:t>
            </a:r>
          </a:p>
          <a:p>
            <a:pPr lvl="1"/>
            <a:r>
              <a:rPr lang="en-US" dirty="0"/>
              <a:t>Wear a clean hat or hair restraint</a:t>
            </a:r>
          </a:p>
          <a:p>
            <a:pPr lvl="1"/>
            <a:r>
              <a:rPr lang="en-US" dirty="0"/>
              <a:t>Wear clean outer clothing</a:t>
            </a:r>
          </a:p>
          <a:p>
            <a:pPr lvl="1"/>
            <a:r>
              <a:rPr lang="en-US" dirty="0"/>
              <a:t>Remove apron when you leave kitchen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2461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2F6E28-F658-302C-1E93-3AFF0C025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US" dirty="0"/>
              <a:t>Personal Hygiene- HANDS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8006B-CE23-C0BA-C5D8-757C04120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3381"/>
            <a:ext cx="4104991" cy="370499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Hands, like gloves and dirty clothes, can contaminate food.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b="1" dirty="0"/>
              <a:t>Hands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Keep fingernails clean and cut short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Do not wear nail polish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Do not wear fake nails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Cover cuts and sores with bandage and glove.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Wash hands, wash hands, wash hands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136F3C-1576-F79E-E696-E7A7869C5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986" y="1383923"/>
            <a:ext cx="4747547" cy="411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003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CB19D-F7A2-5C92-8579-B39F6D519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Handwashing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B8E3A8-DD41-31E5-15D1-46669CDAAE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93866" y="1417451"/>
            <a:ext cx="6001215" cy="4470704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0645B7-E6FA-92CA-E18B-9D87BC830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732" y="1817812"/>
            <a:ext cx="4937760" cy="41605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Always use a hand sink- do not use dish or prep sink</a:t>
            </a:r>
          </a:p>
          <a:p>
            <a:r>
              <a:rPr lang="en-US" dirty="0"/>
              <a:t>Hand sink must have adequate flow of 100F water</a:t>
            </a:r>
          </a:p>
          <a:p>
            <a:r>
              <a:rPr lang="en-US" dirty="0"/>
              <a:t>Wet hands, wrists, arms warm water and soap</a:t>
            </a:r>
          </a:p>
          <a:p>
            <a:r>
              <a:rPr lang="en-US" dirty="0"/>
              <a:t>Rub soap for 10-15 seconds</a:t>
            </a:r>
          </a:p>
          <a:p>
            <a:r>
              <a:rPr lang="en-US" dirty="0"/>
              <a:t>Rinse </a:t>
            </a:r>
          </a:p>
          <a:p>
            <a:r>
              <a:rPr lang="en-US" dirty="0"/>
              <a:t>Dry with paper towel</a:t>
            </a:r>
          </a:p>
          <a:p>
            <a:r>
              <a:rPr lang="en-US" dirty="0"/>
              <a:t>Turn water off with paper towel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301DB8-D42F-D29A-9557-DD0A49913C10}"/>
              </a:ext>
            </a:extLst>
          </p:cNvPr>
          <p:cNvSpPr txBox="1"/>
          <p:nvPr/>
        </p:nvSpPr>
        <p:spPr>
          <a:xfrm>
            <a:off x="1600646" y="6045127"/>
            <a:ext cx="4293220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Hand sanitizers do not replace effective and proper handwashing </a:t>
            </a:r>
          </a:p>
        </p:txBody>
      </p:sp>
    </p:spTree>
    <p:extLst>
      <p:ext uri="{BB962C8B-B14F-4D97-AF65-F5344CB8AC3E}">
        <p14:creationId xmlns:p14="http://schemas.microsoft.com/office/powerpoint/2010/main" val="29315497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420E2-CBA8-3CE0-9BB9-45AD7C4F3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40" y="643467"/>
            <a:ext cx="5218771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Handwashing sink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0FCDF-5C05-D652-2FB7-6EFA97F26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623381"/>
            <a:ext cx="4123098" cy="35535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Adequate flow of 100F water </a:t>
            </a:r>
          </a:p>
          <a:p>
            <a:r>
              <a:rPr lang="en-US" sz="2000" dirty="0"/>
              <a:t>Soap</a:t>
            </a:r>
          </a:p>
          <a:p>
            <a:r>
              <a:rPr lang="en-US" sz="2000" dirty="0"/>
              <a:t>Paper towel</a:t>
            </a:r>
          </a:p>
          <a:p>
            <a:r>
              <a:rPr lang="en-US" sz="2000" dirty="0"/>
              <a:t>Trash can</a:t>
            </a:r>
          </a:p>
          <a:p>
            <a:r>
              <a:rPr lang="en-US" sz="2000" dirty="0"/>
              <a:t>Handwashing reminder sign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38FE49B-7CC3-D7D7-A97E-E605FAB0D3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965498"/>
            <a:ext cx="5452533" cy="339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105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EBEDE7-EE58-7EBE-B53F-972217E8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17" y="178421"/>
            <a:ext cx="3816095" cy="1807305"/>
          </a:xfrm>
        </p:spPr>
        <p:txBody>
          <a:bodyPr>
            <a:normAutofit/>
          </a:bodyPr>
          <a:lstStyle/>
          <a:p>
            <a:r>
              <a:rPr lang="en-US" dirty="0"/>
              <a:t>When to Wash Hands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2806F-5C3F-6613-D9EA-9BFDF2F44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37" y="1728430"/>
            <a:ext cx="4705814" cy="5129559"/>
          </a:xfrm>
        </p:spPr>
        <p:txBody>
          <a:bodyPr>
            <a:normAutofit fontScale="85000" lnSpcReduction="20000"/>
          </a:bodyPr>
          <a:lstStyle/>
          <a:p>
            <a:r>
              <a:rPr lang="en-US" sz="2000" b="1" dirty="0"/>
              <a:t>Before-</a:t>
            </a:r>
          </a:p>
          <a:p>
            <a:pPr lvl="1"/>
            <a:r>
              <a:rPr lang="en-US" sz="1600" dirty="0"/>
              <a:t>Starting work </a:t>
            </a:r>
          </a:p>
          <a:p>
            <a:pPr lvl="1"/>
            <a:r>
              <a:rPr lang="en-US" sz="1600" dirty="0"/>
              <a:t>Touching raw food </a:t>
            </a:r>
          </a:p>
          <a:p>
            <a:pPr lvl="1"/>
            <a:r>
              <a:rPr lang="en-US" sz="1600" dirty="0"/>
              <a:t>Touching RTE food</a:t>
            </a:r>
          </a:p>
          <a:p>
            <a:pPr lvl="1"/>
            <a:r>
              <a:rPr lang="en-US" sz="1600" dirty="0"/>
              <a:t>Putting on gloves</a:t>
            </a:r>
          </a:p>
          <a:p>
            <a:r>
              <a:rPr lang="en-US" sz="2000" b="1" dirty="0"/>
              <a:t>During-</a:t>
            </a:r>
          </a:p>
          <a:p>
            <a:pPr lvl="1"/>
            <a:r>
              <a:rPr lang="en-US" sz="1600" dirty="0"/>
              <a:t>Food prep often</a:t>
            </a:r>
          </a:p>
          <a:p>
            <a:pPr lvl="1"/>
            <a:r>
              <a:rPr lang="en-US" sz="1600" dirty="0"/>
              <a:t>Switching between raw and cooked food</a:t>
            </a:r>
          </a:p>
          <a:p>
            <a:pPr lvl="1"/>
            <a:r>
              <a:rPr lang="en-US" sz="1600" dirty="0"/>
              <a:t>Switching between raw and RTE food </a:t>
            </a:r>
          </a:p>
          <a:p>
            <a:r>
              <a:rPr lang="en-US" sz="2000" b="1" dirty="0"/>
              <a:t>After-</a:t>
            </a:r>
          </a:p>
          <a:p>
            <a:pPr lvl="1"/>
            <a:r>
              <a:rPr lang="en-US" sz="1600" dirty="0"/>
              <a:t>Handling raw food</a:t>
            </a:r>
          </a:p>
          <a:p>
            <a:pPr lvl="1"/>
            <a:r>
              <a:rPr lang="en-US" sz="1600" dirty="0"/>
              <a:t>Using bathroom</a:t>
            </a:r>
          </a:p>
          <a:p>
            <a:pPr lvl="1"/>
            <a:r>
              <a:rPr lang="en-US" sz="1600" dirty="0"/>
              <a:t>Coughing, sneezing, blowing nose</a:t>
            </a:r>
          </a:p>
          <a:p>
            <a:pPr lvl="1"/>
            <a:r>
              <a:rPr lang="en-US" sz="1600" dirty="0"/>
              <a:t>Touching body</a:t>
            </a:r>
          </a:p>
          <a:p>
            <a:pPr lvl="1"/>
            <a:r>
              <a:rPr lang="en-US" sz="1600" dirty="0"/>
              <a:t>Cleaning</a:t>
            </a:r>
          </a:p>
          <a:p>
            <a:pPr lvl="1"/>
            <a:r>
              <a:rPr lang="en-US" sz="1600" dirty="0"/>
              <a:t>Changing gloves</a:t>
            </a:r>
          </a:p>
          <a:p>
            <a:pPr lvl="1"/>
            <a:r>
              <a:rPr lang="en-US" sz="1600" dirty="0"/>
              <a:t>Taking a break</a:t>
            </a:r>
          </a:p>
          <a:p>
            <a:pPr lvl="1"/>
            <a:r>
              <a:rPr lang="en-US" sz="1600" dirty="0"/>
              <a:t>Touching money</a:t>
            </a:r>
          </a:p>
          <a:p>
            <a:pPr lvl="1"/>
            <a:r>
              <a:rPr lang="en-US" sz="1600" dirty="0"/>
              <a:t>Any activity that may contaminate hands</a:t>
            </a:r>
          </a:p>
          <a:p>
            <a:pPr lvl="1"/>
            <a:endParaRPr lang="en-US" sz="1600" dirty="0"/>
          </a:p>
        </p:txBody>
      </p:sp>
      <p:pic>
        <p:nvPicPr>
          <p:cNvPr id="5" name="Picture 4" descr="Person washing hands illustration">
            <a:extLst>
              <a:ext uri="{FF2B5EF4-FFF2-40B4-BE49-F238E27FC236}">
                <a16:creationId xmlns:a16="http://schemas.microsoft.com/office/drawing/2014/main" id="{7B55D6A7-DDAB-DAFA-2CEC-7787E37A3E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7" r="26412" b="-1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905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234A9-D427-6B0F-C07B-A51DA9E84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3CCF0-86ED-4E6B-554C-8BC1307AE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3284"/>
            <a:ext cx="10515600" cy="3044043"/>
          </a:xfrm>
        </p:spPr>
        <p:txBody>
          <a:bodyPr/>
          <a:lstStyle/>
          <a:p>
            <a:r>
              <a:rPr lang="en-US" dirty="0"/>
              <a:t>Sick staff can contaminate food and spread illness in the kitchen and to others. </a:t>
            </a:r>
          </a:p>
          <a:p>
            <a:r>
              <a:rPr lang="en-US" dirty="0"/>
              <a:t>Do not allow sick staff to work while ill. </a:t>
            </a:r>
          </a:p>
          <a:p>
            <a:r>
              <a:rPr lang="en-US" dirty="0"/>
              <a:t>Follow the food establishments </a:t>
            </a:r>
            <a:r>
              <a:rPr lang="en-US" u="sng" dirty="0"/>
              <a:t>Employee Health Policy</a:t>
            </a:r>
            <a:r>
              <a:rPr lang="en-US" dirty="0"/>
              <a:t>. </a:t>
            </a:r>
          </a:p>
          <a:p>
            <a:r>
              <a:rPr lang="en-US" dirty="0"/>
              <a:t>Follow the food establishments written plans for clean of vomit and diarrhea.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CEF0F5-408A-F1CB-B4E2-C0F468CB3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39" y="4899923"/>
            <a:ext cx="11021122" cy="184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975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95A1F1-95B2-2075-BF60-F862F5DF5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01" y="337152"/>
            <a:ext cx="4620584" cy="17816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Employee Health Policy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255D62-6E51-B264-22A0-7EFC72C43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51" y="736986"/>
            <a:ext cx="6902601" cy="5384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4667EC-9035-8337-87AB-1E14FC93E15E}"/>
              </a:ext>
            </a:extLst>
          </p:cNvPr>
          <p:cNvSpPr txBox="1"/>
          <p:nvPr/>
        </p:nvSpPr>
        <p:spPr>
          <a:xfrm>
            <a:off x="767843" y="3518881"/>
            <a:ext cx="4036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you need a copy of this poster, contact your assigned inspector </a:t>
            </a:r>
          </a:p>
        </p:txBody>
      </p:sp>
    </p:spTree>
    <p:extLst>
      <p:ext uri="{BB962C8B-B14F-4D97-AF65-F5344CB8AC3E}">
        <p14:creationId xmlns:p14="http://schemas.microsoft.com/office/powerpoint/2010/main" val="16633097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C3B58D-74C4-C65C-C2B2-267C0658F792}"/>
              </a:ext>
            </a:extLst>
          </p:cNvPr>
          <p:cNvSpPr txBox="1"/>
          <p:nvPr/>
        </p:nvSpPr>
        <p:spPr>
          <a:xfrm>
            <a:off x="838201" y="2623382"/>
            <a:ext cx="3888528" cy="1101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If you need a copy of this plan, contact your assigned inspector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15CECC-F1B6-C3C5-652E-C6ADC74F7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810" y="643234"/>
            <a:ext cx="4577898" cy="55998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303B45-AC43-153A-1628-4ABFFE5CAF2C}"/>
              </a:ext>
            </a:extLst>
          </p:cNvPr>
          <p:cNvSpPr txBox="1"/>
          <p:nvPr/>
        </p:nvSpPr>
        <p:spPr>
          <a:xfrm>
            <a:off x="301083" y="315111"/>
            <a:ext cx="5661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+mj-lt"/>
              </a:rPr>
              <a:t>Clean up of Vomit and Diarrhea Plan </a:t>
            </a:r>
          </a:p>
        </p:txBody>
      </p:sp>
    </p:spTree>
    <p:extLst>
      <p:ext uri="{BB962C8B-B14F-4D97-AF65-F5344CB8AC3E}">
        <p14:creationId xmlns:p14="http://schemas.microsoft.com/office/powerpoint/2010/main" val="294478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476D97-179D-43E4-BC21-A8BB8D648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4F1D9C8-3209-401A-B0EF-676100854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711" y="-10199"/>
            <a:ext cx="4316879" cy="6366549"/>
          </a:xfrm>
          <a:custGeom>
            <a:avLst/>
            <a:gdLst>
              <a:gd name="connsiteX0" fmla="*/ 6798 w 4316879"/>
              <a:gd name="connsiteY0" fmla="*/ 0 h 6366549"/>
              <a:gd name="connsiteX1" fmla="*/ 4316879 w 4316879"/>
              <a:gd name="connsiteY1" fmla="*/ 0 h 6366549"/>
              <a:gd name="connsiteX2" fmla="*/ 3891991 w 4316879"/>
              <a:gd name="connsiteY2" fmla="*/ 2600327 h 6366549"/>
              <a:gd name="connsiteX3" fmla="*/ 3222363 w 4316879"/>
              <a:gd name="connsiteY3" fmla="*/ 4700982 h 6366549"/>
              <a:gd name="connsiteX4" fmla="*/ 3205370 w 4316879"/>
              <a:gd name="connsiteY4" fmla="*/ 4340675 h 6366549"/>
              <a:gd name="connsiteX5" fmla="*/ 3042212 w 4316879"/>
              <a:gd name="connsiteY5" fmla="*/ 5013701 h 6366549"/>
              <a:gd name="connsiteX6" fmla="*/ 2926642 w 4316879"/>
              <a:gd name="connsiteY6" fmla="*/ 4904929 h 6366549"/>
              <a:gd name="connsiteX7" fmla="*/ 2627520 w 4316879"/>
              <a:gd name="connsiteY7" fmla="*/ 5829489 h 6366549"/>
              <a:gd name="connsiteX8" fmla="*/ 2647914 w 4316879"/>
              <a:gd name="connsiteY8" fmla="*/ 5044291 h 6366549"/>
              <a:gd name="connsiteX9" fmla="*/ 2556136 w 4316879"/>
              <a:gd name="connsiteY9" fmla="*/ 5183656 h 6366549"/>
              <a:gd name="connsiteX10" fmla="*/ 2413373 w 4316879"/>
              <a:gd name="connsiteY10" fmla="*/ 5251639 h 6366549"/>
              <a:gd name="connsiteX11" fmla="*/ 2284207 w 4316879"/>
              <a:gd name="connsiteY11" fmla="*/ 5329817 h 6366549"/>
              <a:gd name="connsiteX12" fmla="*/ 1842322 w 4316879"/>
              <a:gd name="connsiteY12" fmla="*/ 5975649 h 6366549"/>
              <a:gd name="connsiteX13" fmla="*/ 1638375 w 4316879"/>
              <a:gd name="connsiteY13" fmla="*/ 6366549 h 6366549"/>
              <a:gd name="connsiteX14" fmla="*/ 1492214 w 4316879"/>
              <a:gd name="connsiteY14" fmla="*/ 4697581 h 6366549"/>
              <a:gd name="connsiteX15" fmla="*/ 1475217 w 4316879"/>
              <a:gd name="connsiteY15" fmla="*/ 5367209 h 6366549"/>
              <a:gd name="connsiteX16" fmla="*/ 1468419 w 4316879"/>
              <a:gd name="connsiteY16" fmla="*/ 5479378 h 6366549"/>
              <a:gd name="connsiteX17" fmla="*/ 1397039 w 4316879"/>
              <a:gd name="connsiteY17" fmla="*/ 5550761 h 6366549"/>
              <a:gd name="connsiteX18" fmla="*/ 1329057 w 4316879"/>
              <a:gd name="connsiteY18" fmla="*/ 5492974 h 6366549"/>
              <a:gd name="connsiteX19" fmla="*/ 1315460 w 4316879"/>
              <a:gd name="connsiteY19" fmla="*/ 5251639 h 6366549"/>
              <a:gd name="connsiteX20" fmla="*/ 1271270 w 4316879"/>
              <a:gd name="connsiteY20" fmla="*/ 5027297 h 6366549"/>
              <a:gd name="connsiteX21" fmla="*/ 1179496 w 4316879"/>
              <a:gd name="connsiteY21" fmla="*/ 4707780 h 6366549"/>
              <a:gd name="connsiteX22" fmla="*/ 1108112 w 4316879"/>
              <a:gd name="connsiteY22" fmla="*/ 4316880 h 6366549"/>
              <a:gd name="connsiteX23" fmla="*/ 1074121 w 4316879"/>
              <a:gd name="connsiteY23" fmla="*/ 5068086 h 6366549"/>
              <a:gd name="connsiteX24" fmla="*/ 995943 w 4316879"/>
              <a:gd name="connsiteY24" fmla="*/ 4779160 h 6366549"/>
              <a:gd name="connsiteX25" fmla="*/ 958551 w 4316879"/>
              <a:gd name="connsiteY25" fmla="*/ 4463044 h 6366549"/>
              <a:gd name="connsiteX26" fmla="*/ 904165 w 4316879"/>
              <a:gd name="connsiteY26" fmla="*/ 4174117 h 6366549"/>
              <a:gd name="connsiteX27" fmla="*/ 829385 w 4316879"/>
              <a:gd name="connsiteY27" fmla="*/ 3891992 h 6366549"/>
              <a:gd name="connsiteX28" fmla="*/ 710417 w 4316879"/>
              <a:gd name="connsiteY28" fmla="*/ 4683984 h 6366549"/>
              <a:gd name="connsiteX29" fmla="*/ 628839 w 4316879"/>
              <a:gd name="connsiteY29" fmla="*/ 4469842 h 6366549"/>
              <a:gd name="connsiteX30" fmla="*/ 584648 w 4316879"/>
              <a:gd name="connsiteY30" fmla="*/ 4395061 h 6366549"/>
              <a:gd name="connsiteX31" fmla="*/ 496271 w 4316879"/>
              <a:gd name="connsiteY31" fmla="*/ 4449447 h 6366549"/>
              <a:gd name="connsiteX32" fmla="*/ 356909 w 4316879"/>
              <a:gd name="connsiteY32" fmla="*/ 4945718 h 6366549"/>
              <a:gd name="connsiteX33" fmla="*/ 292324 w 4316879"/>
              <a:gd name="connsiteY33" fmla="*/ 5227843 h 6366549"/>
              <a:gd name="connsiteX34" fmla="*/ 105375 w 4316879"/>
              <a:gd name="connsiteY34" fmla="*/ 4228503 h 6366549"/>
              <a:gd name="connsiteX35" fmla="*/ 13597 w 4316879"/>
              <a:gd name="connsiteY35" fmla="*/ 1138706 h 6366549"/>
              <a:gd name="connsiteX36" fmla="*/ 6798 w 4316879"/>
              <a:gd name="connsiteY36" fmla="*/ 6798 h 636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316879" h="6366549">
                <a:moveTo>
                  <a:pt x="6798" y="0"/>
                </a:moveTo>
                <a:lnTo>
                  <a:pt x="4316879" y="0"/>
                </a:lnTo>
                <a:cubicBezTo>
                  <a:pt x="4204710" y="747806"/>
                  <a:pt x="3987167" y="2076863"/>
                  <a:pt x="3891991" y="2600327"/>
                </a:cubicBezTo>
                <a:cubicBezTo>
                  <a:pt x="3834204" y="2913046"/>
                  <a:pt x="3307343" y="4663590"/>
                  <a:pt x="3222363" y="4700982"/>
                </a:cubicBezTo>
                <a:cubicBezTo>
                  <a:pt x="3164580" y="4585412"/>
                  <a:pt x="3266554" y="4466441"/>
                  <a:pt x="3205370" y="4340675"/>
                </a:cubicBezTo>
                <a:cubicBezTo>
                  <a:pt x="3072802" y="4554818"/>
                  <a:pt x="3130589" y="4806353"/>
                  <a:pt x="3042212" y="5013701"/>
                </a:cubicBezTo>
                <a:cubicBezTo>
                  <a:pt x="2960633" y="5010300"/>
                  <a:pt x="2981028" y="4921923"/>
                  <a:pt x="2926642" y="4904929"/>
                </a:cubicBezTo>
                <a:cubicBezTo>
                  <a:pt x="2763484" y="5299226"/>
                  <a:pt x="2770283" y="5428393"/>
                  <a:pt x="2627520" y="5829489"/>
                </a:cubicBezTo>
                <a:cubicBezTo>
                  <a:pt x="2569733" y="5465781"/>
                  <a:pt x="2630917" y="5414796"/>
                  <a:pt x="2647914" y="5044291"/>
                </a:cubicBezTo>
                <a:cubicBezTo>
                  <a:pt x="2573134" y="5078282"/>
                  <a:pt x="2583329" y="5139466"/>
                  <a:pt x="2556136" y="5183656"/>
                </a:cubicBezTo>
                <a:cubicBezTo>
                  <a:pt x="2522145" y="5241440"/>
                  <a:pt x="2494952" y="5285630"/>
                  <a:pt x="2413373" y="5251639"/>
                </a:cubicBezTo>
                <a:cubicBezTo>
                  <a:pt x="2335196" y="5217648"/>
                  <a:pt x="2314801" y="5265235"/>
                  <a:pt x="2284207" y="5329817"/>
                </a:cubicBezTo>
                <a:cubicBezTo>
                  <a:pt x="2206029" y="5503174"/>
                  <a:pt x="2005480" y="6043631"/>
                  <a:pt x="1842322" y="5975649"/>
                </a:cubicBezTo>
                <a:cubicBezTo>
                  <a:pt x="1764144" y="6050430"/>
                  <a:pt x="1743749" y="6271374"/>
                  <a:pt x="1638375" y="6366549"/>
                </a:cubicBezTo>
                <a:cubicBezTo>
                  <a:pt x="1583989" y="5639138"/>
                  <a:pt x="1634977" y="5401200"/>
                  <a:pt x="1492214" y="4697581"/>
                </a:cubicBezTo>
                <a:cubicBezTo>
                  <a:pt x="1499013" y="4921923"/>
                  <a:pt x="1434428" y="5142867"/>
                  <a:pt x="1475217" y="5367209"/>
                </a:cubicBezTo>
                <a:cubicBezTo>
                  <a:pt x="1482015" y="5404597"/>
                  <a:pt x="1475217" y="5441989"/>
                  <a:pt x="1468419" y="5479378"/>
                </a:cubicBezTo>
                <a:cubicBezTo>
                  <a:pt x="1461621" y="5516770"/>
                  <a:pt x="1444627" y="5550761"/>
                  <a:pt x="1397039" y="5550761"/>
                </a:cubicBezTo>
                <a:cubicBezTo>
                  <a:pt x="1359647" y="5547360"/>
                  <a:pt x="1342653" y="5520167"/>
                  <a:pt x="1329057" y="5492974"/>
                </a:cubicBezTo>
                <a:cubicBezTo>
                  <a:pt x="1288267" y="5411396"/>
                  <a:pt x="1278068" y="5329817"/>
                  <a:pt x="1315460" y="5251639"/>
                </a:cubicBezTo>
                <a:cubicBezTo>
                  <a:pt x="1356250" y="5163262"/>
                  <a:pt x="1346051" y="5095279"/>
                  <a:pt x="1271270" y="5027297"/>
                </a:cubicBezTo>
                <a:cubicBezTo>
                  <a:pt x="1176095" y="4938920"/>
                  <a:pt x="1210086" y="4813151"/>
                  <a:pt x="1179496" y="4707780"/>
                </a:cubicBezTo>
                <a:cubicBezTo>
                  <a:pt x="1145505" y="4592210"/>
                  <a:pt x="1165899" y="4466441"/>
                  <a:pt x="1108112" y="4316880"/>
                </a:cubicBezTo>
                <a:cubicBezTo>
                  <a:pt x="1040130" y="4575213"/>
                  <a:pt x="1138706" y="4809754"/>
                  <a:pt x="1074121" y="5068086"/>
                </a:cubicBezTo>
                <a:cubicBezTo>
                  <a:pt x="985744" y="4962712"/>
                  <a:pt x="1009540" y="4864139"/>
                  <a:pt x="995943" y="4779160"/>
                </a:cubicBezTo>
                <a:cubicBezTo>
                  <a:pt x="982347" y="4673789"/>
                  <a:pt x="975549" y="4568414"/>
                  <a:pt x="958551" y="4463044"/>
                </a:cubicBezTo>
                <a:cubicBezTo>
                  <a:pt x="944955" y="4367868"/>
                  <a:pt x="921163" y="4272693"/>
                  <a:pt x="904165" y="4174117"/>
                </a:cubicBezTo>
                <a:cubicBezTo>
                  <a:pt x="887172" y="4078941"/>
                  <a:pt x="907566" y="3980369"/>
                  <a:pt x="829385" y="3891992"/>
                </a:cubicBezTo>
                <a:cubicBezTo>
                  <a:pt x="676426" y="4133327"/>
                  <a:pt x="747806" y="4405257"/>
                  <a:pt x="710417" y="4683984"/>
                </a:cubicBezTo>
                <a:cubicBezTo>
                  <a:pt x="635637" y="4612605"/>
                  <a:pt x="649233" y="4534423"/>
                  <a:pt x="628839" y="4469842"/>
                </a:cubicBezTo>
                <a:cubicBezTo>
                  <a:pt x="618639" y="4439248"/>
                  <a:pt x="618639" y="4405257"/>
                  <a:pt x="584648" y="4395061"/>
                </a:cubicBezTo>
                <a:cubicBezTo>
                  <a:pt x="537061" y="4384862"/>
                  <a:pt x="509868" y="4415456"/>
                  <a:pt x="496271" y="4449447"/>
                </a:cubicBezTo>
                <a:cubicBezTo>
                  <a:pt x="428289" y="4609204"/>
                  <a:pt x="390900" y="4775762"/>
                  <a:pt x="356909" y="4945718"/>
                </a:cubicBezTo>
                <a:cubicBezTo>
                  <a:pt x="339912" y="5040894"/>
                  <a:pt x="350111" y="5142867"/>
                  <a:pt x="292324" y="5227843"/>
                </a:cubicBezTo>
                <a:cubicBezTo>
                  <a:pt x="44190" y="4918525"/>
                  <a:pt x="91778" y="4575213"/>
                  <a:pt x="105375" y="4228503"/>
                </a:cubicBezTo>
                <a:cubicBezTo>
                  <a:pt x="129167" y="3664249"/>
                  <a:pt x="40790" y="1604384"/>
                  <a:pt x="13597" y="1138706"/>
                </a:cubicBezTo>
                <a:cubicBezTo>
                  <a:pt x="-6798" y="761403"/>
                  <a:pt x="0" y="384102"/>
                  <a:pt x="6798" y="679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DDB8E3-A1B9-0B2D-F6AD-71106E8C6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6" y="552844"/>
            <a:ext cx="3113886" cy="2590406"/>
          </a:xfrm>
        </p:spPr>
        <p:txBody>
          <a:bodyPr>
            <a:normAutofit/>
          </a:bodyPr>
          <a:lstStyle/>
          <a:p>
            <a:r>
              <a:rPr lang="en-US" sz="3600"/>
              <a:t>Top 5 Foodborne Illness Pathogens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D122AF-6164-A96A-58AD-1AC4214E13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61918"/>
              </p:ext>
            </p:extLst>
          </p:nvPr>
        </p:nvGraphicFramePr>
        <p:xfrm>
          <a:off x="4633041" y="643466"/>
          <a:ext cx="6720759" cy="5573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26811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0E4F-580F-A080-1B86-B4C2658EC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6- Review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CF0A6-EDEE-CA16-2F27-AF4CA2229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66" y="2011680"/>
            <a:ext cx="10874298" cy="416052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Hands can be washed at a food prep sink if soap and towels are available.   TRUE or 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entire handwashing process should take 40 seconds.         TRUE or 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 can use hand sanitizer to replace handwashing.                TRUE or 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Hands must be washed after handling money.                           TRUE or 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Food handlers should follow the food establishments Employee Health Policy.  TRUE or FALSE</a:t>
            </a:r>
          </a:p>
        </p:txBody>
      </p:sp>
    </p:spTree>
    <p:extLst>
      <p:ext uri="{BB962C8B-B14F-4D97-AF65-F5344CB8AC3E}">
        <p14:creationId xmlns:p14="http://schemas.microsoft.com/office/powerpoint/2010/main" val="25476090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68E0A-39D8-15BF-C211-87335833B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Review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A6AF4-8E4F-E0B5-C8C2-D51478447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Hands can be washed at a food prep sink if soap and towels are available. 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entire handwashing process should take 40 seconds. 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 can use hand sanitizer to replace handwashing. 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Hands must be washed after handling money.                           TRUE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Food handlers should follow the food establishments Employee Health Policy. TRUE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703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18B23B-8741-E3F2-3CB6-A4084E3BFDD7}"/>
              </a:ext>
            </a:extLst>
          </p:cNvPr>
          <p:cNvSpPr txBox="1"/>
          <p:nvPr/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i="1" dirty="0">
                <a:latin typeface="+mj-lt"/>
                <a:ea typeface="+mj-ea"/>
                <a:cs typeface="+mj-cs"/>
              </a:rPr>
              <a:t>UNIT SEVEN- Cleaning and Sanitizing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phic 7" descr="Mop and bucket">
            <a:extLst>
              <a:ext uri="{FF2B5EF4-FFF2-40B4-BE49-F238E27FC236}">
                <a16:creationId xmlns:a16="http://schemas.microsoft.com/office/drawing/2014/main" id="{966A4059-6D17-0E09-170F-527DB6FA4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6253" y="957860"/>
            <a:ext cx="4942280" cy="49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9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rgbClr val="D56A1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C019CE-1ACF-76D5-D6D9-DA65AD24C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Cleaning and Sanitizing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C7F8905-D8FF-7DA9-D758-66E9FF5222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858179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5496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E867E-7856-3B98-CAA9-ABCAC0C45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Cleaning and Sanitizing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4AE39-A076-8A1F-D292-1E81D345D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Why?</a:t>
            </a:r>
          </a:p>
          <a:p>
            <a:pPr lvl="1"/>
            <a:r>
              <a:rPr lang="en-US" dirty="0"/>
              <a:t>Reduce the risk of biological contamination</a:t>
            </a:r>
          </a:p>
          <a:p>
            <a:pPr lvl="1"/>
            <a:r>
              <a:rPr lang="en-US" dirty="0"/>
              <a:t>Remove food, reducing bacteria on a surface</a:t>
            </a:r>
          </a:p>
          <a:p>
            <a:pPr lvl="1"/>
            <a:r>
              <a:rPr lang="en-US" dirty="0"/>
              <a:t>Protect food from contamination</a:t>
            </a:r>
          </a:p>
          <a:p>
            <a:pPr lvl="1"/>
            <a:r>
              <a:rPr lang="en-US" dirty="0"/>
              <a:t>Avoid attracting pests</a:t>
            </a:r>
          </a:p>
          <a:p>
            <a:pPr lvl="1"/>
            <a:r>
              <a:rPr lang="en-US" dirty="0"/>
              <a:t>Maintain safe environment </a:t>
            </a:r>
          </a:p>
        </p:txBody>
      </p:sp>
    </p:spTree>
    <p:extLst>
      <p:ext uri="{BB962C8B-B14F-4D97-AF65-F5344CB8AC3E}">
        <p14:creationId xmlns:p14="http://schemas.microsoft.com/office/powerpoint/2010/main" val="54445154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7B5025D-6180-792C-45DB-B7F2096F83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518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D962D-C226-30BA-5653-F8F8DA525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Cleaning and Sanitizing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26143-F278-CFE0-EFB0-3FADBBC681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What to clean? </a:t>
            </a:r>
          </a:p>
          <a:p>
            <a:pPr lvl="1"/>
            <a:r>
              <a:rPr lang="en-US" dirty="0"/>
              <a:t> All surfaces*</a:t>
            </a:r>
          </a:p>
          <a:p>
            <a:pPr lvl="2"/>
            <a:r>
              <a:rPr lang="en-US" dirty="0"/>
              <a:t>Handles, Doors, Shelving</a:t>
            </a:r>
          </a:p>
          <a:p>
            <a:pPr lvl="2"/>
            <a:r>
              <a:rPr lang="en-US" dirty="0"/>
              <a:t>Switches</a:t>
            </a:r>
          </a:p>
          <a:p>
            <a:pPr lvl="2"/>
            <a:r>
              <a:rPr lang="en-US" dirty="0"/>
              <a:t>Trash bins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571032-FBCF-DB66-E64F-2816B50691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What to sanitize?</a:t>
            </a:r>
          </a:p>
          <a:p>
            <a:pPr lvl="1"/>
            <a:r>
              <a:rPr lang="en-US" dirty="0"/>
              <a:t>All food-contact surfaces</a:t>
            </a:r>
          </a:p>
          <a:p>
            <a:pPr lvl="2"/>
            <a:r>
              <a:rPr lang="en-US" dirty="0"/>
              <a:t>Cutting board</a:t>
            </a:r>
          </a:p>
          <a:p>
            <a:pPr lvl="2"/>
            <a:r>
              <a:rPr lang="en-US" dirty="0"/>
              <a:t>Prep tables</a:t>
            </a:r>
          </a:p>
          <a:p>
            <a:pPr lvl="2"/>
            <a:r>
              <a:rPr lang="en-US" dirty="0"/>
              <a:t>Utensils</a:t>
            </a:r>
          </a:p>
          <a:p>
            <a:pPr lvl="2"/>
            <a:r>
              <a:rPr lang="en-US" dirty="0"/>
              <a:t>Slicers, Mixers, Knives, Tongs</a:t>
            </a:r>
          </a:p>
          <a:p>
            <a:pPr lvl="2"/>
            <a:r>
              <a:rPr lang="en-US" dirty="0"/>
              <a:t>Containers</a:t>
            </a:r>
          </a:p>
          <a:p>
            <a:pPr lvl="2"/>
            <a:r>
              <a:rPr lang="en-US" dirty="0"/>
              <a:t>Service items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E66C08-DADA-2ADB-2F11-1F19A6706891}"/>
              </a:ext>
            </a:extLst>
          </p:cNvPr>
          <p:cNvSpPr txBox="1"/>
          <p:nvPr/>
        </p:nvSpPr>
        <p:spPr>
          <a:xfrm>
            <a:off x="2190939" y="4091940"/>
            <a:ext cx="3295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*All surfaces can be cleaned and sanitized</a:t>
            </a:r>
          </a:p>
        </p:txBody>
      </p:sp>
    </p:spTree>
    <p:extLst>
      <p:ext uri="{BB962C8B-B14F-4D97-AF65-F5344CB8AC3E}">
        <p14:creationId xmlns:p14="http://schemas.microsoft.com/office/powerpoint/2010/main" val="22105549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7ED5D-9E09-3BDF-FB97-5B6D7F27B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Cleaning and Sanitizing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65C9F-B0C4-59A1-FADC-84DA0B9D8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When?</a:t>
            </a:r>
          </a:p>
          <a:p>
            <a:pPr lvl="1"/>
            <a:r>
              <a:rPr lang="en-US" dirty="0"/>
              <a:t>All food contact surfaces should be cleaned and sanitized frequently. </a:t>
            </a:r>
          </a:p>
          <a:p>
            <a:pPr lvl="1"/>
            <a:r>
              <a:rPr lang="en-US" dirty="0"/>
              <a:t>FDA Food Code requires every </a:t>
            </a:r>
            <a:r>
              <a:rPr lang="en-US" u="sng" dirty="0"/>
              <a:t>4 hours </a:t>
            </a:r>
            <a:r>
              <a:rPr lang="en-US" dirty="0"/>
              <a:t>when used at room temperature. </a:t>
            </a:r>
          </a:p>
          <a:p>
            <a:pPr lvl="1"/>
            <a:r>
              <a:rPr lang="en-US" dirty="0"/>
              <a:t>Clean and sanitize </a:t>
            </a:r>
          </a:p>
          <a:p>
            <a:pPr lvl="2"/>
            <a:r>
              <a:rPr lang="en-US" dirty="0"/>
              <a:t>Before using equipment or utensils</a:t>
            </a:r>
          </a:p>
          <a:p>
            <a:pPr lvl="2"/>
            <a:r>
              <a:rPr lang="en-US" dirty="0"/>
              <a:t>Before switching to another type of food</a:t>
            </a:r>
          </a:p>
          <a:p>
            <a:pPr lvl="2"/>
            <a:r>
              <a:rPr lang="en-US" dirty="0"/>
              <a:t>As often as possible(every 4 hours of constant use)</a:t>
            </a:r>
          </a:p>
          <a:p>
            <a:pPr lvl="2"/>
            <a:r>
              <a:rPr lang="en-US" dirty="0"/>
              <a:t>End of shift</a:t>
            </a:r>
          </a:p>
          <a:p>
            <a:pPr lvl="2"/>
            <a:r>
              <a:rPr lang="en-US" dirty="0"/>
              <a:t>Anytime a risk of contamination </a:t>
            </a:r>
          </a:p>
        </p:txBody>
      </p:sp>
    </p:spTree>
    <p:extLst>
      <p:ext uri="{BB962C8B-B14F-4D97-AF65-F5344CB8AC3E}">
        <p14:creationId xmlns:p14="http://schemas.microsoft.com/office/powerpoint/2010/main" val="39962236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430AE-747D-0AC5-2817-CC3E60922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Cleaning and Sanitizing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9EF3D-DA80-98C8-85D8-60629795C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How cleaning and sanitizing can be done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Manual</a:t>
            </a:r>
          </a:p>
          <a:p>
            <a:pPr lvl="2"/>
            <a:r>
              <a:rPr lang="en-US" dirty="0"/>
              <a:t>Use of 3 compartment dish sink</a:t>
            </a:r>
          </a:p>
          <a:p>
            <a:pPr lvl="1"/>
            <a:r>
              <a:rPr lang="en-US" dirty="0"/>
              <a:t>Mechanical</a:t>
            </a:r>
          </a:p>
          <a:p>
            <a:pPr lvl="2"/>
            <a:r>
              <a:rPr lang="en-US" dirty="0"/>
              <a:t>Using of a dishwashing machine</a:t>
            </a:r>
          </a:p>
          <a:p>
            <a:pPr lvl="1"/>
            <a:r>
              <a:rPr lang="en-US" dirty="0"/>
              <a:t>Cleaning of fixed equipment</a:t>
            </a:r>
          </a:p>
          <a:p>
            <a:pPr lvl="2"/>
            <a:r>
              <a:rPr lang="en-US" dirty="0"/>
              <a:t>Manual and clean in place procedures </a:t>
            </a:r>
          </a:p>
        </p:txBody>
      </p:sp>
    </p:spTree>
    <p:extLst>
      <p:ext uri="{BB962C8B-B14F-4D97-AF65-F5344CB8AC3E}">
        <p14:creationId xmlns:p14="http://schemas.microsoft.com/office/powerpoint/2010/main" val="15397785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D587506-D84D-E62A-D9A7-8443B5FF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Dishwashing Method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10B44A-9FB9-A483-8B16-D1068B807A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37710" y="2139696"/>
            <a:ext cx="5037255" cy="3610033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6B2F446-07BF-0311-3003-5EBD40F01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8240" y="2011680"/>
            <a:ext cx="4937760" cy="416052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Pre-flush and pre-scrape</a:t>
            </a:r>
          </a:p>
          <a:p>
            <a:pPr marL="514350" indent="-514350">
              <a:buAutoNum type="arabicPeriod"/>
            </a:pPr>
            <a:r>
              <a:rPr lang="en-US" dirty="0"/>
              <a:t>Wash at 110F</a:t>
            </a:r>
          </a:p>
          <a:p>
            <a:pPr marL="514350" indent="-514350">
              <a:buAutoNum type="arabicPeriod"/>
            </a:pPr>
            <a:r>
              <a:rPr lang="en-US" dirty="0"/>
              <a:t>Rinse</a:t>
            </a:r>
          </a:p>
          <a:p>
            <a:pPr marL="514350" indent="-514350">
              <a:buAutoNum type="arabicPeriod"/>
            </a:pPr>
            <a:r>
              <a:rPr lang="en-US" dirty="0"/>
              <a:t>Sanitize</a:t>
            </a:r>
          </a:p>
          <a:p>
            <a:pPr marL="514350" indent="-514350">
              <a:buAutoNum type="arabicPeriod"/>
            </a:pPr>
            <a:r>
              <a:rPr lang="en-US" dirty="0"/>
              <a:t>Air dry 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03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BAC24-5B9B-52FD-D5B1-4B2DC353D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Foodborne Illness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6F0FD-0C92-AC14-3E04-A62FB305A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  <a:p>
            <a:r>
              <a:rPr lang="en-US" dirty="0"/>
              <a:t>Creating a Food Safety Culture is all our responsibility </a:t>
            </a:r>
          </a:p>
          <a:p>
            <a:pPr lvl="2"/>
            <a:r>
              <a:rPr lang="en-US" dirty="0"/>
              <a:t>Follow a set of shared values to produce and provide safe food.</a:t>
            </a:r>
          </a:p>
          <a:p>
            <a:pPr lvl="2"/>
            <a:r>
              <a:rPr lang="en-US" dirty="0"/>
              <a:t>Know the risks associated with food prepared and served. </a:t>
            </a:r>
          </a:p>
          <a:p>
            <a:pPr lvl="2"/>
            <a:r>
              <a:rPr lang="en-US" dirty="0"/>
              <a:t>Know why managing the risk is important.</a:t>
            </a:r>
          </a:p>
          <a:p>
            <a:pPr lvl="2"/>
            <a:r>
              <a:rPr lang="en-US" dirty="0"/>
              <a:t>Demonstrate that risks are effective managed. </a:t>
            </a:r>
          </a:p>
        </p:txBody>
      </p:sp>
    </p:spTree>
    <p:extLst>
      <p:ext uri="{BB962C8B-B14F-4D97-AF65-F5344CB8AC3E}">
        <p14:creationId xmlns:p14="http://schemas.microsoft.com/office/powerpoint/2010/main" val="95281870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D424C-F16B-A713-E161-E72E3422D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en-US" dirty="0"/>
              <a:t>How to Sanitize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4351A7-7F53-5261-043E-FA93DEAA17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22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E485B45C-16AA-C102-5C3E-A927649C66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386222"/>
              </p:ext>
            </p:extLst>
          </p:nvPr>
        </p:nvGraphicFramePr>
        <p:xfrm>
          <a:off x="389298" y="2027976"/>
          <a:ext cx="4553893" cy="4464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421116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0E0B282-9AAD-4C2E-94A4-9833D3649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175BFC-8424-D508-0C1F-0B8B4BE03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anchor="b">
            <a:normAutofit/>
          </a:bodyPr>
          <a:lstStyle/>
          <a:p>
            <a:r>
              <a:rPr lang="en-US"/>
              <a:t>Cleaning and Sanitizing- Test Strips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67594-7861-F249-F1D5-A6931C366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711395"/>
            <a:ext cx="4114801" cy="3465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Always follow manufacturer instructions and monitor concentration of sanitize with test strips. </a:t>
            </a:r>
          </a:p>
          <a:p>
            <a:pPr lvl="1"/>
            <a:r>
              <a:rPr lang="en-US" sz="1800" dirty="0"/>
              <a:t>Quat </a:t>
            </a:r>
          </a:p>
          <a:p>
            <a:pPr lvl="1"/>
            <a:r>
              <a:rPr lang="en-US" sz="1800" dirty="0"/>
              <a:t>Chlorine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290F44-C3A6-DD56-A5A5-66C54F5A5D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467" b="-1"/>
          <a:stretch/>
        </p:blipFill>
        <p:spPr>
          <a:xfrm>
            <a:off x="8452968" y="3681463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39B20D-6391-E759-4248-F548D7D80C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9" r="17922" b="-1"/>
          <a:stretch/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904564-5B13-5EC3-2318-9B50A36040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3" r="3" b="22347"/>
          <a:stretch/>
        </p:blipFill>
        <p:spPr>
          <a:xfrm>
            <a:off x="7621024" y="-3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7655726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40D8C-9C2F-80D8-BE16-5017B3672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Safety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13326AE-EE8F-8E81-E649-234CD85748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11680"/>
          <a:ext cx="6365488" cy="416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B769856-79CA-4BAC-54F8-CC54A0757B4A}"/>
              </a:ext>
            </a:extLst>
          </p:cNvPr>
          <p:cNvSpPr txBox="1"/>
          <p:nvPr/>
        </p:nvSpPr>
        <p:spPr>
          <a:xfrm>
            <a:off x="838200" y="5851042"/>
            <a:ext cx="8458200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Safety Data Sheets provide important information for all chemicals used at the food establishment. Keep Safety Data Sheets for reference.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FE5FB6-2988-B757-DA51-C7F92A49D2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1297" y="400209"/>
            <a:ext cx="4430092" cy="443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1145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290B-DFBF-5E09-A736-D23EA22B0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7-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26401-4484-CA6A-52BF-CA9AC3044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Surfaces must be sanitized before they can be cleaned.   TRUE or 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Cleaning reduces the numbers of pathogens to a safe level.  TRUE or 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Safety Data Sheets contain information about how to clean and sanitize.  TRUE or 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slicer must be cleaned and sanitized.  TRUE or 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test strip must be used for checking sanitizer strength.  TRUE or FALSE</a:t>
            </a:r>
          </a:p>
        </p:txBody>
      </p:sp>
    </p:spTree>
    <p:extLst>
      <p:ext uri="{BB962C8B-B14F-4D97-AF65-F5344CB8AC3E}">
        <p14:creationId xmlns:p14="http://schemas.microsoft.com/office/powerpoint/2010/main" val="22133607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07204-D4AA-51B7-7066-AFD767BE9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Review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A61EF-DA76-8421-8E5C-FC242E140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Surfaces must be sanitized before they can be cleaned. 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Cleaning reduces the numbers of pathogens to a safe level. 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Safety Data Sheets contain information about how to clean and sanitize. 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slicer must be cleaned and sanitized.  TRUE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test strip must be used for checking sanitizer strength.  TRUE</a:t>
            </a:r>
          </a:p>
        </p:txBody>
      </p:sp>
    </p:spTree>
    <p:extLst>
      <p:ext uri="{BB962C8B-B14F-4D97-AF65-F5344CB8AC3E}">
        <p14:creationId xmlns:p14="http://schemas.microsoft.com/office/powerpoint/2010/main" val="295692669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2F4F53-4E9E-4F29-18BD-40989669E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UNIT EIGHT-Integrated Pest Managment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C33D3CB-C034-07A2-6247-8C2BE3FB3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0582" y="643467"/>
            <a:ext cx="469362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6801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BE20309-1FB9-4818-BAFA-9C4C05341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D56A17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6553E-53F0-14B1-8BDE-BE7C87D75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524250" cy="5431376"/>
          </a:xfrm>
        </p:spPr>
        <p:txBody>
          <a:bodyPr>
            <a:normAutofit/>
          </a:bodyPr>
          <a:lstStyle/>
          <a:p>
            <a:r>
              <a:rPr lang="en-US" sz="3700"/>
              <a:t>Pest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9854B-D4F5-6BD4-1EF2-13BDFF444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Pests such as insects and rodents can contaminate food as well as damage the building. </a:t>
            </a:r>
          </a:p>
          <a:p>
            <a:pPr>
              <a:lnSpc>
                <a:spcPct val="90000"/>
              </a:lnSpc>
            </a:pPr>
            <a:r>
              <a:rPr lang="en-US" sz="1700" b="1" dirty="0"/>
              <a:t>Common pests</a:t>
            </a:r>
            <a:r>
              <a:rPr lang="en-US" sz="17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Insects</a:t>
            </a:r>
          </a:p>
          <a:p>
            <a:pPr lvl="2">
              <a:lnSpc>
                <a:spcPct val="90000"/>
              </a:lnSpc>
            </a:pPr>
            <a:r>
              <a:rPr lang="en-US" sz="1700" dirty="0"/>
              <a:t>Hide in cracks often move to boxes and bags</a:t>
            </a:r>
          </a:p>
          <a:p>
            <a:pPr lvl="2">
              <a:lnSpc>
                <a:spcPct val="90000"/>
              </a:lnSpc>
            </a:pPr>
            <a:r>
              <a:rPr lang="en-US" sz="1700" dirty="0"/>
              <a:t>Carry pathogens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Birds</a:t>
            </a:r>
          </a:p>
          <a:p>
            <a:pPr lvl="2">
              <a:lnSpc>
                <a:spcPct val="90000"/>
              </a:lnSpc>
            </a:pPr>
            <a:r>
              <a:rPr lang="en-US" sz="1700" dirty="0"/>
              <a:t>Contaminate via droppings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Pets</a:t>
            </a:r>
          </a:p>
          <a:p>
            <a:pPr lvl="2">
              <a:lnSpc>
                <a:spcPct val="90000"/>
              </a:lnSpc>
            </a:pPr>
            <a:r>
              <a:rPr lang="en-US" sz="1700" dirty="0"/>
              <a:t>Can be a source of contamination(only service animals allow in inside dining area)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Rodents</a:t>
            </a:r>
          </a:p>
          <a:p>
            <a:pPr lvl="2">
              <a:lnSpc>
                <a:spcPct val="90000"/>
              </a:lnSpc>
            </a:pPr>
            <a:r>
              <a:rPr lang="en-US" sz="1700" dirty="0"/>
              <a:t>A sign of poor sanitation</a:t>
            </a:r>
          </a:p>
          <a:p>
            <a:pPr lvl="2">
              <a:lnSpc>
                <a:spcPct val="90000"/>
              </a:lnSpc>
            </a:pPr>
            <a:r>
              <a:rPr lang="en-US" sz="1700" dirty="0"/>
              <a:t>Can carry disease 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24823831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rgbClr val="D56A1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F5D48C-8EC4-2953-D690-C88A57290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Pest Management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CB1351-A8DA-67B7-33A0-712D7DCE4E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273457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659507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349DC-683F-52A8-5CEB-34C129F40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Pest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CAE5B-ADBD-A43C-88D2-01D70F270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FDA FOOD CODE </a:t>
            </a:r>
            <a:r>
              <a:rPr lang="en-US" dirty="0"/>
              <a:t>Standards for controlling pests:</a:t>
            </a:r>
          </a:p>
          <a:p>
            <a:pPr lvl="1"/>
            <a:r>
              <a:rPr lang="en-US" dirty="0"/>
              <a:t>Premises maintained</a:t>
            </a:r>
          </a:p>
          <a:p>
            <a:pPr lvl="1"/>
            <a:r>
              <a:rPr lang="en-US" dirty="0"/>
              <a:t>Pest proof building</a:t>
            </a:r>
          </a:p>
          <a:p>
            <a:pPr lvl="1"/>
            <a:r>
              <a:rPr lang="en-US" dirty="0"/>
              <a:t>Routinely inspect incoming deliveries/supplies for pests</a:t>
            </a:r>
          </a:p>
          <a:p>
            <a:pPr lvl="1"/>
            <a:r>
              <a:rPr lang="en-US" dirty="0"/>
              <a:t>Use pest control methods</a:t>
            </a:r>
          </a:p>
          <a:p>
            <a:pPr lvl="1"/>
            <a:r>
              <a:rPr lang="en-US" dirty="0"/>
              <a:t>Eliminate harborage conditions(places pests can breed and hide)</a:t>
            </a:r>
          </a:p>
        </p:txBody>
      </p:sp>
    </p:spTree>
    <p:extLst>
      <p:ext uri="{BB962C8B-B14F-4D97-AF65-F5344CB8AC3E}">
        <p14:creationId xmlns:p14="http://schemas.microsoft.com/office/powerpoint/2010/main" val="36742365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ECFCB-F82C-96DB-D3C4-D3CC62715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Pest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829D5-2D3A-53C4-B497-ACB77DEB9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Dry Storage areas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Maintain door that close tightly</a:t>
            </a:r>
          </a:p>
          <a:p>
            <a:pPr lvl="1"/>
            <a:r>
              <a:rPr lang="en-US" dirty="0"/>
              <a:t>Repair cracks or holes in building</a:t>
            </a:r>
          </a:p>
          <a:p>
            <a:pPr lvl="1"/>
            <a:r>
              <a:rPr lang="en-US" dirty="0"/>
              <a:t>Monitor deliveries for pests</a:t>
            </a:r>
          </a:p>
          <a:p>
            <a:pPr lvl="1"/>
            <a:r>
              <a:rPr lang="en-US" dirty="0"/>
              <a:t>Remove from boxes and take boxes out immediately </a:t>
            </a:r>
          </a:p>
          <a:p>
            <a:pPr lvl="1"/>
            <a:r>
              <a:rPr lang="en-US" dirty="0"/>
              <a:t>Date and use FIFO food rotation</a:t>
            </a:r>
          </a:p>
          <a:p>
            <a:pPr lvl="1"/>
            <a:r>
              <a:rPr lang="en-US" dirty="0"/>
              <a:t>Store food in tightly sealed bins</a:t>
            </a:r>
          </a:p>
          <a:p>
            <a:pPr lvl="1"/>
            <a:r>
              <a:rPr lang="en-US" dirty="0"/>
              <a:t>Store food shelving away from walls and off floor at least 6” </a:t>
            </a:r>
          </a:p>
        </p:txBody>
      </p:sp>
    </p:spTree>
    <p:extLst>
      <p:ext uri="{BB962C8B-B14F-4D97-AF65-F5344CB8AC3E}">
        <p14:creationId xmlns:p14="http://schemas.microsoft.com/office/powerpoint/2010/main" val="378870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BE20309-1FB9-4818-BAFA-9C4C05341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D56A17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319472-FB8B-BA81-ADDA-11B401BD9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524250" cy="5431376"/>
          </a:xfrm>
        </p:spPr>
        <p:txBody>
          <a:bodyPr>
            <a:normAutofit/>
          </a:bodyPr>
          <a:lstStyle/>
          <a:p>
            <a:r>
              <a:rPr lang="en-US"/>
              <a:t>Active Managerial Control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1F1E1-33E1-8F30-2A02-A22F0A648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r>
              <a:rPr lang="en-US" sz="2000"/>
              <a:t>The responsibility of providing safe food for the consumer by developing and implementing food safety management systems to prevent, reduce, and eliminate the occurrence of foodborne illness risk factors. </a:t>
            </a:r>
          </a:p>
          <a:p>
            <a:pPr lvl="1"/>
            <a:r>
              <a:rPr lang="en-US" sz="2000" i="1"/>
              <a:t>Reasonable care </a:t>
            </a:r>
            <a:r>
              <a:rPr lang="en-US" sz="2000"/>
              <a:t>is when management takes all reasonable precautions and care to avoid committing a violation  of the FDA FOOD CODE. </a:t>
            </a:r>
          </a:p>
        </p:txBody>
      </p:sp>
    </p:spTree>
    <p:extLst>
      <p:ext uri="{BB962C8B-B14F-4D97-AF65-F5344CB8AC3E}">
        <p14:creationId xmlns:p14="http://schemas.microsoft.com/office/powerpoint/2010/main" val="20331842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622D3C-9A2C-C1E6-1DD5-3A93967C7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en-US" dirty="0"/>
              <a:t>Pest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E0DAE-A1B1-73A4-52A5-641DCE4E7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76" y="2000816"/>
            <a:ext cx="4694983" cy="457199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600" b="1" dirty="0"/>
              <a:t>Kitchen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Leave all equipment clean and dry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Clean up, remove food debris and garbage daily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Clean floor drains daily 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Clean tables, chair and floors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Remove all trash and garbage daily 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b="1" dirty="0"/>
              <a:t>Trash and Recycling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Maintain recycle bins- clean and good condition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Use liners and tight-fitting lids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Empty frequently and at least daily 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Wash and dry bins regularly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Keep dumpster lids closed, have drain plugs, keep on concrete pad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Keep trash area 15 feet away from kitchen</a:t>
            </a:r>
          </a:p>
          <a:p>
            <a:pPr lvl="1">
              <a:lnSpc>
                <a:spcPct val="90000"/>
              </a:lnSpc>
            </a:pPr>
            <a:endParaRPr lang="en-US" sz="1100" dirty="0"/>
          </a:p>
          <a:p>
            <a:pPr lvl="1">
              <a:lnSpc>
                <a:spcPct val="90000"/>
              </a:lnSpc>
            </a:pPr>
            <a:endParaRPr lang="en-US" sz="11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6A2420-134D-E0D5-2789-2A2AFCB756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00" r="-1" b="3375"/>
          <a:stretch/>
        </p:blipFill>
        <p:spPr>
          <a:xfrm>
            <a:off x="4904316" y="-1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28AB76-33E0-960F-921E-821289E549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812"/>
          <a:stretch/>
        </p:blipFill>
        <p:spPr>
          <a:xfrm>
            <a:off x="4726728" y="3802958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2684615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DED4A-B55F-6B31-67F9-D6983FBEB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en-US" dirty="0"/>
              <a:t>Pest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0457-4675-9CB4-696D-192C3EFCA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43" y="2155864"/>
            <a:ext cx="4661210" cy="43370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b="1" dirty="0"/>
              <a:t>Conduct routine inspections of building for signs of pests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Identify pest harborages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Monitor deliveries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Look for dropping, gnaw marks and trails </a:t>
            </a:r>
          </a:p>
          <a:p>
            <a:pPr>
              <a:lnSpc>
                <a:spcPct val="90000"/>
              </a:lnSpc>
            </a:pPr>
            <a:r>
              <a:rPr lang="en-US" sz="1600" b="1" dirty="0"/>
              <a:t>Communicate with your Pest Control Operator 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Keep a record of pest sightings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Explain attempts to at control measures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Show location of any baits/traps. 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Accompany PCO during the visit to learn more about where pest hide.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1C9355-C3CA-9C66-F0BC-D577A489E8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" r="-1" b="-1"/>
          <a:stretch/>
        </p:blipFill>
        <p:spPr>
          <a:xfrm>
            <a:off x="4904316" y="-1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651B4B-95B0-A925-CA50-7E997C0E6C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" r="2" b="2"/>
          <a:stretch/>
        </p:blipFill>
        <p:spPr>
          <a:xfrm>
            <a:off x="4719619" y="3820864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5405411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504D0-CBC7-6ED4-E7DD-1DA4AB5E6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8- Review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FA563-B344-EE12-9913-E61B68B9B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Food establishment buildings should be pest proof.  TRUE or 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Pests need FOOD, SHELTER and _____ to thrive.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Tight-fitting lids should not be used for food. TRUE or 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Remove boxes from dry stock room immediately.           TRUE or 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Trash areas should away from the kitchen at least 20 feet.  TRUE or FALSE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7301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8BD1-5C9A-4B04-FF09-3637169DA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Review Answers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3A5A5-371F-6403-2AC0-B2A499815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Food establishment buildings should be pest proof.  TRUE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Pests need FOOD, SHELTER and </a:t>
            </a:r>
            <a:r>
              <a:rPr lang="en-US" u="sng" dirty="0"/>
              <a:t>ACCESS</a:t>
            </a:r>
            <a:r>
              <a:rPr lang="en-US" dirty="0"/>
              <a:t> to thrive.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Tight-fitting lids should not be used for food. TRUE or FALSE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Remove boxes from dry stock room immediately.           TRUE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Trash areas should away from the kitchen at least 20 feet. FALSE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75415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309730-578A-771C-3ACA-3E18EE0353FC}"/>
              </a:ext>
            </a:extLst>
          </p:cNvPr>
          <p:cNvSpPr txBox="1"/>
          <p:nvPr/>
        </p:nvSpPr>
        <p:spPr>
          <a:xfrm>
            <a:off x="4490518" y="2037888"/>
            <a:ext cx="6409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End of Training Review </a:t>
            </a:r>
          </a:p>
        </p:txBody>
      </p:sp>
    </p:spTree>
    <p:extLst>
      <p:ext uri="{BB962C8B-B14F-4D97-AF65-F5344CB8AC3E}">
        <p14:creationId xmlns:p14="http://schemas.microsoft.com/office/powerpoint/2010/main" val="47394028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FC41C1-646F-E7CC-7753-B09272A0A726}"/>
              </a:ext>
            </a:extLst>
          </p:cNvPr>
          <p:cNvSpPr txBox="1"/>
          <p:nvPr/>
        </p:nvSpPr>
        <p:spPr>
          <a:xfrm>
            <a:off x="792934" y="5107448"/>
            <a:ext cx="1207882" cy="680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4800" dirty="0">
                <a:latin typeface="+mj-lt"/>
              </a:rPr>
              <a:t>Q1</a:t>
            </a:r>
          </a:p>
        </p:txBody>
      </p:sp>
      <p:pic>
        <p:nvPicPr>
          <p:cNvPr id="4" name="Content Placeholder 3" descr="Text&#10;&#10;Description automatically generated">
            <a:extLst>
              <a:ext uri="{FF2B5EF4-FFF2-40B4-BE49-F238E27FC236}">
                <a16:creationId xmlns:a16="http://schemas.microsoft.com/office/drawing/2014/main" id="{F5C55173-3278-5593-CD55-AA661F749CB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800986" y="2276510"/>
            <a:ext cx="4747547" cy="233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0812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EA5351-05F6-2F44-AC7D-177A11FF9CE0}"/>
              </a:ext>
            </a:extLst>
          </p:cNvPr>
          <p:cNvSpPr txBox="1"/>
          <p:nvPr/>
        </p:nvSpPr>
        <p:spPr>
          <a:xfrm>
            <a:off x="882311" y="5287225"/>
            <a:ext cx="1335788" cy="751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4800" dirty="0">
                <a:latin typeface="+mj-lt"/>
              </a:rPr>
              <a:t>Q2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3E7B4-D848-9ECB-3011-4B9025182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986" y="2243219"/>
            <a:ext cx="4747547" cy="239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093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54D88D-6628-8C9B-4B9F-7B2256C76C2C}"/>
              </a:ext>
            </a:extLst>
          </p:cNvPr>
          <p:cNvSpPr txBox="1"/>
          <p:nvPr/>
        </p:nvSpPr>
        <p:spPr>
          <a:xfrm>
            <a:off x="909471" y="5107448"/>
            <a:ext cx="1236199" cy="813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4800" dirty="0">
                <a:latin typeface="+mj-lt"/>
              </a:rPr>
              <a:t>Q3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0E445923-6784-AAF3-B7AB-DECD44992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986" y="2405675"/>
            <a:ext cx="4747547" cy="207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2013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4218AF-58C8-3EF8-DA59-BDBCB3BB9CE8}"/>
              </a:ext>
            </a:extLst>
          </p:cNvPr>
          <p:cNvSpPr txBox="1"/>
          <p:nvPr/>
        </p:nvSpPr>
        <p:spPr>
          <a:xfrm>
            <a:off x="756720" y="4977283"/>
            <a:ext cx="1198829" cy="735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4800" dirty="0">
                <a:latin typeface="+mj-lt"/>
              </a:rPr>
              <a:t>Q4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FC04CF-AB75-81DF-D998-293D4D1CF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986" y="2233013"/>
            <a:ext cx="4747547" cy="242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3449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2635D-2CEB-F9D3-7A35-B38A2DA28785}"/>
              </a:ext>
            </a:extLst>
          </p:cNvPr>
          <p:cNvSpPr txBox="1"/>
          <p:nvPr/>
        </p:nvSpPr>
        <p:spPr>
          <a:xfrm>
            <a:off x="643468" y="4363770"/>
            <a:ext cx="1230599" cy="8468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i="1" dirty="0">
                <a:latin typeface="+mj-lt"/>
                <a:ea typeface="+mj-ea"/>
                <a:cs typeface="+mj-cs"/>
              </a:rPr>
              <a:t>Q5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88C260D3-4BC7-C392-9DFA-AF925DE30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253" y="1636109"/>
            <a:ext cx="4942280" cy="358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84999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_2SEEDS">
      <a:dk1>
        <a:srgbClr val="000000"/>
      </a:dk1>
      <a:lt1>
        <a:srgbClr val="FFFFFF"/>
      </a:lt1>
      <a:dk2>
        <a:srgbClr val="3D2229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74CD5"/>
      </a:accent6>
      <a:hlink>
        <a:srgbClr val="3F87BF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4410</Words>
  <Application>Microsoft Office PowerPoint</Application>
  <PresentationFormat>Widescreen</PresentationFormat>
  <Paragraphs>646</Paragraphs>
  <Slides>110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14" baseType="lpstr">
      <vt:lpstr>Arial</vt:lpstr>
      <vt:lpstr>Century Gothic</vt:lpstr>
      <vt:lpstr>Elephant</vt:lpstr>
      <vt:lpstr>BrushVTI</vt:lpstr>
      <vt:lpstr>New Employee Food Safety Training Guide</vt:lpstr>
      <vt:lpstr>PowerPoint Presentation</vt:lpstr>
      <vt:lpstr>What is Food Safety?</vt:lpstr>
      <vt:lpstr>Food Safety is Important </vt:lpstr>
      <vt:lpstr>Impacts of Foodborne Illness</vt:lpstr>
      <vt:lpstr>Population most affected by Foodborne Illness </vt:lpstr>
      <vt:lpstr>Top 5 Foodborne Illness Pathogens</vt:lpstr>
      <vt:lpstr>Preventing Foodborne Illness </vt:lpstr>
      <vt:lpstr>Active Managerial Control </vt:lpstr>
      <vt:lpstr>Common Food Safety Hazards</vt:lpstr>
      <vt:lpstr>Most Common Factors Contributing to Foodborne Illness</vt:lpstr>
      <vt:lpstr>Factors Influencing Pathogen Growth</vt:lpstr>
      <vt:lpstr>Food Allergens</vt:lpstr>
      <vt:lpstr>Food Allergens</vt:lpstr>
      <vt:lpstr>Food Allergens</vt:lpstr>
      <vt:lpstr>Food Allergens </vt:lpstr>
      <vt:lpstr>Unit 1- Review</vt:lpstr>
      <vt:lpstr>Unit Review Answers </vt:lpstr>
      <vt:lpstr>PowerPoint Presentation</vt:lpstr>
      <vt:lpstr>Flow of Food</vt:lpstr>
      <vt:lpstr>Purchasing and Receiving: Best Practices</vt:lpstr>
      <vt:lpstr>Approved Supply Requirements</vt:lpstr>
      <vt:lpstr>Purchasing and Receiving: Food Establishment Requirements</vt:lpstr>
      <vt:lpstr>Reasons for Rejecting Food Deliveries</vt:lpstr>
      <vt:lpstr>Unit 2: Review </vt:lpstr>
      <vt:lpstr>Unit Review Answers </vt:lpstr>
      <vt:lpstr>PowerPoint Presentation</vt:lpstr>
      <vt:lpstr>Food Storage</vt:lpstr>
      <vt:lpstr>Time Temperature Control for Safety(TCS)</vt:lpstr>
      <vt:lpstr>Examples of TCS Food</vt:lpstr>
      <vt:lpstr>Proper Food Storage in Refrigerators and Freezers</vt:lpstr>
      <vt:lpstr>Proper Refrigeration Storage</vt:lpstr>
      <vt:lpstr>Ready to Eat Food- Date Marking  </vt:lpstr>
      <vt:lpstr>Proper Frozen Food Storage</vt:lpstr>
      <vt:lpstr>Proper Dry Food Storage</vt:lpstr>
      <vt:lpstr>Proper Chemical Storage </vt:lpstr>
      <vt:lpstr>Unit 3- Review </vt:lpstr>
      <vt:lpstr>Unit Review Answers</vt:lpstr>
      <vt:lpstr>PowerPoint Presentation</vt:lpstr>
      <vt:lpstr>Cooking </vt:lpstr>
      <vt:lpstr>Cooking Rate Factors</vt:lpstr>
      <vt:lpstr>Thawing Frozen Food</vt:lpstr>
      <vt:lpstr>Minimum Proper Cooking Temperatures</vt:lpstr>
      <vt:lpstr>Microwave Cooking</vt:lpstr>
      <vt:lpstr>Reheating Food</vt:lpstr>
      <vt:lpstr>Holding Food </vt:lpstr>
      <vt:lpstr>Checking Food Temperatures</vt:lpstr>
      <vt:lpstr>PowerPoint Presentation</vt:lpstr>
      <vt:lpstr>Consumer Advisory </vt:lpstr>
      <vt:lpstr>Unit 4- Review </vt:lpstr>
      <vt:lpstr>Unit Review Answers</vt:lpstr>
      <vt:lpstr>PowerPoint Presentation</vt:lpstr>
      <vt:lpstr>Cooling </vt:lpstr>
      <vt:lpstr>Cooling</vt:lpstr>
      <vt:lpstr>Proper Cooling Procedures- 2 stages </vt:lpstr>
      <vt:lpstr>Cooling Factors</vt:lpstr>
      <vt:lpstr>Time as Public Health Control </vt:lpstr>
      <vt:lpstr>Specialized Processes</vt:lpstr>
      <vt:lpstr>Unit 5- Review</vt:lpstr>
      <vt:lpstr>Unit Review Answers </vt:lpstr>
      <vt:lpstr>PowerPoint Presentation</vt:lpstr>
      <vt:lpstr>Personal Hygiene</vt:lpstr>
      <vt:lpstr>Personal Hygiene- HANDS</vt:lpstr>
      <vt:lpstr>Proper Handwashing </vt:lpstr>
      <vt:lpstr>Handwashing sink Requirements</vt:lpstr>
      <vt:lpstr>When to Wash Hands</vt:lpstr>
      <vt:lpstr>Reporting Illness</vt:lpstr>
      <vt:lpstr>Employee Health Policy </vt:lpstr>
      <vt:lpstr>PowerPoint Presentation</vt:lpstr>
      <vt:lpstr>Unit 6- Review </vt:lpstr>
      <vt:lpstr>Unit Review Answers</vt:lpstr>
      <vt:lpstr>PowerPoint Presentation</vt:lpstr>
      <vt:lpstr>Cleaning and Sanitizing</vt:lpstr>
      <vt:lpstr>Cleaning and Sanitizing</vt:lpstr>
      <vt:lpstr>PowerPoint Presentation</vt:lpstr>
      <vt:lpstr>Cleaning and Sanitizing</vt:lpstr>
      <vt:lpstr>Cleaning and Sanitizing</vt:lpstr>
      <vt:lpstr>Cleaning and Sanitizing</vt:lpstr>
      <vt:lpstr>Manual Dishwashing Method</vt:lpstr>
      <vt:lpstr>How to Sanitize </vt:lpstr>
      <vt:lpstr>Cleaning and Sanitizing- Test Strips</vt:lpstr>
      <vt:lpstr>Chemical Safety</vt:lpstr>
      <vt:lpstr>Unit 7- Review</vt:lpstr>
      <vt:lpstr>Unit Review Answers</vt:lpstr>
      <vt:lpstr>UNIT EIGHT-Integrated Pest Managment</vt:lpstr>
      <vt:lpstr>Pest Management</vt:lpstr>
      <vt:lpstr>Pest Management </vt:lpstr>
      <vt:lpstr>Pest Management </vt:lpstr>
      <vt:lpstr>Pest Management </vt:lpstr>
      <vt:lpstr>Pest Management</vt:lpstr>
      <vt:lpstr>Pest Management </vt:lpstr>
      <vt:lpstr>Unit 8- Review </vt:lpstr>
      <vt:lpstr>Unit Review Answers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Training Review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Employee Food Safety Training Guide</dc:title>
  <dc:creator>Lisa Morgan</dc:creator>
  <cp:lastModifiedBy>Lisa Morgan</cp:lastModifiedBy>
  <cp:revision>47</cp:revision>
  <dcterms:created xsi:type="dcterms:W3CDTF">2022-07-20T18:29:14Z</dcterms:created>
  <dcterms:modified xsi:type="dcterms:W3CDTF">2022-07-27T16:59:41Z</dcterms:modified>
</cp:coreProperties>
</file>