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5" r:id="rId6"/>
    <p:sldId id="258" r:id="rId7"/>
    <p:sldId id="259" r:id="rId8"/>
    <p:sldId id="260" r:id="rId9"/>
    <p:sldId id="276" r:id="rId10"/>
    <p:sldId id="277" r:id="rId11"/>
    <p:sldId id="266" r:id="rId12"/>
    <p:sldId id="267"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ata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71BBAC-8E32-4BB0-841E-972920B363C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38D4962-822D-4929-8B22-067A1E0DE06F}">
      <dgm:prSet custT="1"/>
      <dgm:spPr/>
      <dgm:t>
        <a:bodyPr/>
        <a:lstStyle/>
        <a:p>
          <a:pPr>
            <a:lnSpc>
              <a:spcPct val="100000"/>
            </a:lnSpc>
          </a:pPr>
          <a:r>
            <a:rPr lang="en-US" sz="1300" b="1" dirty="0">
              <a:latin typeface="Arial" panose="020B0604020202020204" pitchFamily="34" charset="0"/>
              <a:cs typeface="Arial" panose="020B0604020202020204" pitchFamily="34" charset="0"/>
            </a:rPr>
            <a:t>Zoning:</a:t>
          </a:r>
          <a:r>
            <a:rPr lang="en-US" sz="1300" dirty="0">
              <a:latin typeface="Arial" panose="020B0604020202020204" pitchFamily="34" charset="0"/>
              <a:cs typeface="Arial" panose="020B0604020202020204" pitchFamily="34" charset="0"/>
            </a:rPr>
            <a:t> CUD-CC (parcel 92282) and R-1 (parcel 95254)</a:t>
          </a:r>
        </a:p>
      </dgm:t>
    </dgm:pt>
    <dgm:pt modelId="{D240B9BB-8175-4EDF-9192-6582362F4490}" type="parTrans" cxnId="{F7BBDD14-ACF9-4C12-B93E-05163A601593}">
      <dgm:prSet/>
      <dgm:spPr/>
      <dgm:t>
        <a:bodyPr/>
        <a:lstStyle/>
        <a:p>
          <a:endParaRPr lang="en-US"/>
        </a:p>
      </dgm:t>
    </dgm:pt>
    <dgm:pt modelId="{49266331-66B8-4DF5-B412-57D995187552}" type="sibTrans" cxnId="{F7BBDD14-ACF9-4C12-B93E-05163A601593}">
      <dgm:prSet/>
      <dgm:spPr/>
      <dgm:t>
        <a:bodyPr/>
        <a:lstStyle/>
        <a:p>
          <a:endParaRPr lang="en-US"/>
        </a:p>
      </dgm:t>
    </dgm:pt>
    <dgm:pt modelId="{93239127-373B-4791-8CC2-BA8CF22F1CD0}">
      <dgm:prSet custT="1"/>
      <dgm:spPr/>
      <dgm:t>
        <a:bodyPr/>
        <a:lstStyle/>
        <a:p>
          <a:pPr>
            <a:lnSpc>
              <a:spcPct val="100000"/>
            </a:lnSpc>
          </a:pPr>
          <a:r>
            <a:rPr lang="en-US" sz="1300" b="1" dirty="0">
              <a:latin typeface="Arial" panose="020B0604020202020204" pitchFamily="34" charset="0"/>
              <a:cs typeface="Arial" panose="020B0604020202020204" pitchFamily="34" charset="0"/>
            </a:rPr>
            <a:t>Water System: </a:t>
          </a:r>
          <a:r>
            <a:rPr lang="en-US" sz="1300" dirty="0">
              <a:latin typeface="Arial" panose="020B0604020202020204" pitchFamily="34" charset="0"/>
              <a:cs typeface="Arial" panose="020B0604020202020204" pitchFamily="34" charset="0"/>
            </a:rPr>
            <a:t>Public Water</a:t>
          </a:r>
        </a:p>
      </dgm:t>
    </dgm:pt>
    <dgm:pt modelId="{76B44F48-E769-49CE-9D56-7965D072418E}" type="parTrans" cxnId="{A7BC0ADB-14AC-4755-91F5-1A799972B1FC}">
      <dgm:prSet/>
      <dgm:spPr/>
      <dgm:t>
        <a:bodyPr/>
        <a:lstStyle/>
        <a:p>
          <a:endParaRPr lang="en-US"/>
        </a:p>
      </dgm:t>
    </dgm:pt>
    <dgm:pt modelId="{78748C82-F6E2-4DD8-A845-1227B33E528A}" type="sibTrans" cxnId="{A7BC0ADB-14AC-4755-91F5-1A799972B1FC}">
      <dgm:prSet/>
      <dgm:spPr/>
      <dgm:t>
        <a:bodyPr/>
        <a:lstStyle/>
        <a:p>
          <a:endParaRPr lang="en-US"/>
        </a:p>
      </dgm:t>
    </dgm:pt>
    <dgm:pt modelId="{B1BEBB25-6E1B-4336-863F-D6862DEE3B2D}">
      <dgm:prSet custT="1"/>
      <dgm:spPr/>
      <dgm:t>
        <a:bodyPr/>
        <a:lstStyle/>
        <a:p>
          <a:pPr>
            <a:lnSpc>
              <a:spcPct val="100000"/>
            </a:lnSpc>
          </a:pPr>
          <a:r>
            <a:rPr lang="en-US" sz="1300" b="1" dirty="0">
              <a:latin typeface="Arial" panose="020B0604020202020204" pitchFamily="34" charset="0"/>
              <a:cs typeface="Arial" panose="020B0604020202020204" pitchFamily="34" charset="0"/>
            </a:rPr>
            <a:t>Subject to 100 Year Flood: </a:t>
          </a:r>
          <a:r>
            <a:rPr lang="en-US" sz="1300" dirty="0">
              <a:latin typeface="Arial" panose="020B0604020202020204" pitchFamily="34" charset="0"/>
              <a:cs typeface="Arial" panose="020B0604020202020204" pitchFamily="34" charset="0"/>
            </a:rPr>
            <a:t>Special flood hazard area within the development</a:t>
          </a:r>
        </a:p>
      </dgm:t>
    </dgm:pt>
    <dgm:pt modelId="{A9769640-1E37-4981-BBE4-629F5F66A66D}" type="parTrans" cxnId="{466986D1-C108-45FA-BDB5-67F5C4B8C427}">
      <dgm:prSet/>
      <dgm:spPr/>
      <dgm:t>
        <a:bodyPr/>
        <a:lstStyle/>
        <a:p>
          <a:endParaRPr lang="en-US"/>
        </a:p>
      </dgm:t>
    </dgm:pt>
    <dgm:pt modelId="{99336053-1006-4279-A84F-E8CB0D5D67FC}" type="sibTrans" cxnId="{466986D1-C108-45FA-BDB5-67F5C4B8C427}">
      <dgm:prSet/>
      <dgm:spPr/>
      <dgm:t>
        <a:bodyPr/>
        <a:lstStyle/>
        <a:p>
          <a:endParaRPr lang="en-US"/>
        </a:p>
      </dgm:t>
    </dgm:pt>
    <dgm:pt modelId="{22E5F32D-4007-4915-A8B6-81DD8D3413C4}">
      <dgm:prSet custT="1"/>
      <dgm:spPr/>
      <dgm:t>
        <a:bodyPr/>
        <a:lstStyle/>
        <a:p>
          <a:pPr>
            <a:lnSpc>
              <a:spcPct val="100000"/>
            </a:lnSpc>
          </a:pPr>
          <a:r>
            <a:rPr lang="en-US" sz="1300" b="1" dirty="0">
              <a:latin typeface="Arial" panose="020B0604020202020204" pitchFamily="34" charset="0"/>
              <a:cs typeface="Arial" panose="020B0604020202020204" pitchFamily="34" charset="0"/>
            </a:rPr>
            <a:t>General Information: </a:t>
          </a:r>
          <a:r>
            <a:rPr lang="en-US" sz="1300" dirty="0">
              <a:latin typeface="Arial" panose="020B0604020202020204" pitchFamily="34" charset="0"/>
              <a:cs typeface="Arial" panose="020B0604020202020204" pitchFamily="34" charset="0"/>
            </a:rPr>
            <a:t>The subdivision process is a four (4) step process:  Concept Plan, First Plat, Construction Plan, and Final Plat. The applicant has completed the community meeting and the Concept Plan review. The Planning Board has two (2) meetings in which to act on the proposal.</a:t>
          </a:r>
        </a:p>
      </dgm:t>
    </dgm:pt>
    <dgm:pt modelId="{E26D9ADC-A06A-4A8B-B5EF-B081CBD5BD8A}" type="parTrans" cxnId="{F2AC7E30-FD82-473F-B1D3-93F00AED9B2A}">
      <dgm:prSet/>
      <dgm:spPr/>
      <dgm:t>
        <a:bodyPr/>
        <a:lstStyle/>
        <a:p>
          <a:endParaRPr lang="en-US"/>
        </a:p>
      </dgm:t>
    </dgm:pt>
    <dgm:pt modelId="{7AA1F787-82F7-452A-B570-78403704C8CD}" type="sibTrans" cxnId="{F2AC7E30-FD82-473F-B1D3-93F00AED9B2A}">
      <dgm:prSet/>
      <dgm:spPr/>
      <dgm:t>
        <a:bodyPr/>
        <a:lstStyle/>
        <a:p>
          <a:endParaRPr lang="en-US"/>
        </a:p>
      </dgm:t>
    </dgm:pt>
    <dgm:pt modelId="{BED983A7-12C2-4848-8F58-C7F1798E2036}">
      <dgm:prSet custT="1"/>
      <dgm:spPr/>
      <dgm:t>
        <a:bodyPr/>
        <a:lstStyle/>
        <a:p>
          <a:pPr>
            <a:lnSpc>
              <a:spcPct val="100000"/>
            </a:lnSpc>
          </a:pPr>
          <a:r>
            <a:rPr lang="en-US" sz="1300" b="1" dirty="0">
              <a:latin typeface="Arial" panose="020B0604020202020204" pitchFamily="34" charset="0"/>
              <a:cs typeface="Arial" panose="020B0604020202020204" pitchFamily="34" charset="0"/>
            </a:rPr>
            <a:t>Sewer System: </a:t>
          </a:r>
          <a:r>
            <a:rPr lang="en-US" sz="1300" dirty="0">
              <a:latin typeface="Arial" panose="020B0604020202020204" pitchFamily="34" charset="0"/>
              <a:cs typeface="Arial" panose="020B0604020202020204" pitchFamily="34" charset="0"/>
            </a:rPr>
            <a:t>N/A</a:t>
          </a:r>
        </a:p>
      </dgm:t>
    </dgm:pt>
    <dgm:pt modelId="{2A01E7DC-FF47-4A94-B082-293F19624B4B}" type="sibTrans" cxnId="{4090D281-AB76-427A-B7A2-7DAA2D660B84}">
      <dgm:prSet/>
      <dgm:spPr/>
      <dgm:t>
        <a:bodyPr/>
        <a:lstStyle/>
        <a:p>
          <a:endParaRPr lang="en-US"/>
        </a:p>
      </dgm:t>
    </dgm:pt>
    <dgm:pt modelId="{0A5DAFEC-279F-4EEC-B7A7-93BECE7C680E}" type="parTrans" cxnId="{4090D281-AB76-427A-B7A2-7DAA2D660B84}">
      <dgm:prSet/>
      <dgm:spPr/>
      <dgm:t>
        <a:bodyPr/>
        <a:lstStyle/>
        <a:p>
          <a:endParaRPr lang="en-US"/>
        </a:p>
      </dgm:t>
    </dgm:pt>
    <dgm:pt modelId="{96BAF9AE-E37F-4509-BD10-DE696C0529E2}" type="pres">
      <dgm:prSet presAssocID="{9471BBAC-8E32-4BB0-841E-972920B363C1}" presName="root" presStyleCnt="0">
        <dgm:presLayoutVars>
          <dgm:dir/>
          <dgm:resizeHandles val="exact"/>
        </dgm:presLayoutVars>
      </dgm:prSet>
      <dgm:spPr/>
    </dgm:pt>
    <dgm:pt modelId="{984D426B-8204-4FCB-AF81-16B47FF85CBB}" type="pres">
      <dgm:prSet presAssocID="{938D4962-822D-4929-8B22-067A1E0DE06F}" presName="compNode" presStyleCnt="0"/>
      <dgm:spPr/>
    </dgm:pt>
    <dgm:pt modelId="{BC5D8675-75CD-4B75-9A05-81F91D1BE486}" type="pres">
      <dgm:prSet presAssocID="{938D4962-822D-4929-8B22-067A1E0DE06F}" presName="bgRect" presStyleLbl="bgShp" presStyleIdx="0" presStyleCnt="5" custScaleY="59618"/>
      <dgm:spPr/>
    </dgm:pt>
    <dgm:pt modelId="{F2FA453C-0698-43D8-B377-A40E48A2F60E}" type="pres">
      <dgm:prSet presAssocID="{938D4962-822D-4929-8B22-067A1E0DE06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reasure Map with solid fill"/>
        </a:ext>
      </dgm:extLst>
    </dgm:pt>
    <dgm:pt modelId="{45F9EEB1-8352-4A3C-9754-6CF8CBAA1CD0}" type="pres">
      <dgm:prSet presAssocID="{938D4962-822D-4929-8B22-067A1E0DE06F}" presName="spaceRect" presStyleCnt="0"/>
      <dgm:spPr/>
    </dgm:pt>
    <dgm:pt modelId="{4B2B6FC0-4D21-45D6-8C10-D2B16E5C2D4F}" type="pres">
      <dgm:prSet presAssocID="{938D4962-822D-4929-8B22-067A1E0DE06F}" presName="parTx" presStyleLbl="revTx" presStyleIdx="0" presStyleCnt="5" custLinFactNeighborX="-529" custLinFactNeighborY="-6715">
        <dgm:presLayoutVars>
          <dgm:chMax val="0"/>
          <dgm:chPref val="0"/>
        </dgm:presLayoutVars>
      </dgm:prSet>
      <dgm:spPr/>
    </dgm:pt>
    <dgm:pt modelId="{B8EF101D-CCF4-4409-8BB2-C7BC9615C989}" type="pres">
      <dgm:prSet presAssocID="{49266331-66B8-4DF5-B412-57D995187552}" presName="sibTrans" presStyleCnt="0"/>
      <dgm:spPr/>
    </dgm:pt>
    <dgm:pt modelId="{2076B778-ED3D-450C-8149-E12FFD58FE3A}" type="pres">
      <dgm:prSet presAssocID="{93239127-373B-4791-8CC2-BA8CF22F1CD0}" presName="compNode" presStyleCnt="0"/>
      <dgm:spPr/>
    </dgm:pt>
    <dgm:pt modelId="{F4BEB2D5-B0A7-4D08-A26C-E9AC32E908C1}" type="pres">
      <dgm:prSet presAssocID="{93239127-373B-4791-8CC2-BA8CF22F1CD0}" presName="bgRect" presStyleLbl="bgShp" presStyleIdx="1" presStyleCnt="5" custScaleY="66785" custLinFactNeighborY="0"/>
      <dgm:spPr/>
    </dgm:pt>
    <dgm:pt modelId="{8D72A0CA-01CD-42DC-937C-A3590779DD7A}" type="pres">
      <dgm:prSet presAssocID="{93239127-373B-4791-8CC2-BA8CF22F1CD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hower with solid fill"/>
        </a:ext>
      </dgm:extLst>
    </dgm:pt>
    <dgm:pt modelId="{1C3BC766-347E-4844-88F5-DBDE34891B90}" type="pres">
      <dgm:prSet presAssocID="{93239127-373B-4791-8CC2-BA8CF22F1CD0}" presName="spaceRect" presStyleCnt="0"/>
      <dgm:spPr/>
    </dgm:pt>
    <dgm:pt modelId="{65A7A329-0C73-47BA-9BB1-40F91D0AF65A}" type="pres">
      <dgm:prSet presAssocID="{93239127-373B-4791-8CC2-BA8CF22F1CD0}" presName="parTx" presStyleLbl="revTx" presStyleIdx="1" presStyleCnt="5">
        <dgm:presLayoutVars>
          <dgm:chMax val="0"/>
          <dgm:chPref val="0"/>
        </dgm:presLayoutVars>
      </dgm:prSet>
      <dgm:spPr/>
    </dgm:pt>
    <dgm:pt modelId="{30D54538-369C-4901-9CB9-CD098EB05269}" type="pres">
      <dgm:prSet presAssocID="{78748C82-F6E2-4DD8-A845-1227B33E528A}" presName="sibTrans" presStyleCnt="0"/>
      <dgm:spPr/>
    </dgm:pt>
    <dgm:pt modelId="{1EFB77F9-79C9-4BCC-A21E-95B1900F24F5}" type="pres">
      <dgm:prSet presAssocID="{BED983A7-12C2-4848-8F58-C7F1798E2036}" presName="compNode" presStyleCnt="0"/>
      <dgm:spPr/>
    </dgm:pt>
    <dgm:pt modelId="{0783AA41-2E40-4A67-9D93-3F5F27C1DB65}" type="pres">
      <dgm:prSet presAssocID="{BED983A7-12C2-4848-8F58-C7F1798E2036}" presName="bgRect" presStyleLbl="bgShp" presStyleIdx="2" presStyleCnt="5" custScaleY="66924"/>
      <dgm:spPr/>
    </dgm:pt>
    <dgm:pt modelId="{8AEAEDAF-74DB-4E07-957A-69187B2B61CF}" type="pres">
      <dgm:prSet presAssocID="{BED983A7-12C2-4848-8F58-C7F1798E203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oilet Paper with solid fill"/>
        </a:ext>
      </dgm:extLst>
    </dgm:pt>
    <dgm:pt modelId="{CF2DF74A-D935-478C-A6FE-DF8E4BD0DB02}" type="pres">
      <dgm:prSet presAssocID="{BED983A7-12C2-4848-8F58-C7F1798E2036}" presName="spaceRect" presStyleCnt="0"/>
      <dgm:spPr/>
    </dgm:pt>
    <dgm:pt modelId="{235D5871-664D-44D2-BE95-E5A590E96471}" type="pres">
      <dgm:prSet presAssocID="{BED983A7-12C2-4848-8F58-C7F1798E2036}" presName="parTx" presStyleLbl="revTx" presStyleIdx="2" presStyleCnt="5">
        <dgm:presLayoutVars>
          <dgm:chMax val="0"/>
          <dgm:chPref val="0"/>
        </dgm:presLayoutVars>
      </dgm:prSet>
      <dgm:spPr/>
    </dgm:pt>
    <dgm:pt modelId="{855157C0-2C68-4D1F-9574-C9ABAEA020D9}" type="pres">
      <dgm:prSet presAssocID="{2A01E7DC-FF47-4A94-B082-293F19624B4B}" presName="sibTrans" presStyleCnt="0"/>
      <dgm:spPr/>
    </dgm:pt>
    <dgm:pt modelId="{E4CE70E4-1FB4-4E97-A2B3-BD42CF1C591A}" type="pres">
      <dgm:prSet presAssocID="{B1BEBB25-6E1B-4336-863F-D6862DEE3B2D}" presName="compNode" presStyleCnt="0"/>
      <dgm:spPr/>
    </dgm:pt>
    <dgm:pt modelId="{53453A76-26DC-43DA-BB55-394E74C1E3B7}" type="pres">
      <dgm:prSet presAssocID="{B1BEBB25-6E1B-4336-863F-D6862DEE3B2D}" presName="bgRect" presStyleLbl="bgShp" presStyleIdx="3" presStyleCnt="5" custScaleY="76680"/>
      <dgm:spPr/>
    </dgm:pt>
    <dgm:pt modelId="{0F91C668-6F82-4463-AE2C-94C462E49E23}" type="pres">
      <dgm:prSet presAssocID="{B1BEBB25-6E1B-4336-863F-D6862DEE3B2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solidFill>
            <a:schemeClr val="accent1">
              <a:lumMod val="75000"/>
            </a:schemeClr>
          </a:solidFill>
        </a:ln>
      </dgm:spPr>
      <dgm:extLst>
        <a:ext uri="{E40237B7-FDA0-4F09-8148-C483321AD2D9}">
          <dgm14:cNvPr xmlns:dgm14="http://schemas.microsoft.com/office/drawing/2010/diagram" id="0" name="" descr="Waterfall scene outline"/>
        </a:ext>
      </dgm:extLst>
    </dgm:pt>
    <dgm:pt modelId="{2E3490A0-96FE-4266-8FDC-663619C4E248}" type="pres">
      <dgm:prSet presAssocID="{B1BEBB25-6E1B-4336-863F-D6862DEE3B2D}" presName="spaceRect" presStyleCnt="0"/>
      <dgm:spPr/>
    </dgm:pt>
    <dgm:pt modelId="{AF25BD36-DF9A-4788-85EA-5FA1446E64C3}" type="pres">
      <dgm:prSet presAssocID="{B1BEBB25-6E1B-4336-863F-D6862DEE3B2D}" presName="parTx" presStyleLbl="revTx" presStyleIdx="3" presStyleCnt="5">
        <dgm:presLayoutVars>
          <dgm:chMax val="0"/>
          <dgm:chPref val="0"/>
        </dgm:presLayoutVars>
      </dgm:prSet>
      <dgm:spPr/>
    </dgm:pt>
    <dgm:pt modelId="{E5B43FD5-C35D-429E-984A-0818420BCF15}" type="pres">
      <dgm:prSet presAssocID="{99336053-1006-4279-A84F-E8CB0D5D67FC}" presName="sibTrans" presStyleCnt="0"/>
      <dgm:spPr/>
    </dgm:pt>
    <dgm:pt modelId="{838BF9F0-5E1A-4CBE-BF00-AC320A57D4C9}" type="pres">
      <dgm:prSet presAssocID="{22E5F32D-4007-4915-A8B6-81DD8D3413C4}" presName="compNode" presStyleCnt="0"/>
      <dgm:spPr/>
    </dgm:pt>
    <dgm:pt modelId="{F20E3045-CE7D-4E6F-911E-867E61C2277A}" type="pres">
      <dgm:prSet presAssocID="{22E5F32D-4007-4915-A8B6-81DD8D3413C4}" presName="bgRect" presStyleLbl="bgShp" presStyleIdx="4" presStyleCnt="5" custLinFactY="100000" custLinFactNeighborX="251" custLinFactNeighborY="181493"/>
      <dgm:spPr/>
    </dgm:pt>
    <dgm:pt modelId="{663BBDDF-6BF5-44F9-A12F-22AAE9CA32C4}" type="pres">
      <dgm:prSet presAssocID="{22E5F32D-4007-4915-A8B6-81DD8D3413C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formation with solid fill"/>
        </a:ext>
      </dgm:extLst>
    </dgm:pt>
    <dgm:pt modelId="{569C0529-B234-4099-9EA2-A8B3368F0986}" type="pres">
      <dgm:prSet presAssocID="{22E5F32D-4007-4915-A8B6-81DD8D3413C4}" presName="spaceRect" presStyleCnt="0"/>
      <dgm:spPr/>
    </dgm:pt>
    <dgm:pt modelId="{98AF43CF-F743-4E25-9526-F0E66DE6BA89}" type="pres">
      <dgm:prSet presAssocID="{22E5F32D-4007-4915-A8B6-81DD8D3413C4}" presName="parTx" presStyleLbl="revTx" presStyleIdx="4" presStyleCnt="5">
        <dgm:presLayoutVars>
          <dgm:chMax val="0"/>
          <dgm:chPref val="0"/>
        </dgm:presLayoutVars>
      </dgm:prSet>
      <dgm:spPr/>
    </dgm:pt>
  </dgm:ptLst>
  <dgm:cxnLst>
    <dgm:cxn modelId="{F7BBDD14-ACF9-4C12-B93E-05163A601593}" srcId="{9471BBAC-8E32-4BB0-841E-972920B363C1}" destId="{938D4962-822D-4929-8B22-067A1E0DE06F}" srcOrd="0" destOrd="0" parTransId="{D240B9BB-8175-4EDF-9192-6582362F4490}" sibTransId="{49266331-66B8-4DF5-B412-57D995187552}"/>
    <dgm:cxn modelId="{F2AC7E30-FD82-473F-B1D3-93F00AED9B2A}" srcId="{9471BBAC-8E32-4BB0-841E-972920B363C1}" destId="{22E5F32D-4007-4915-A8B6-81DD8D3413C4}" srcOrd="4" destOrd="0" parTransId="{E26D9ADC-A06A-4A8B-B5EF-B081CBD5BD8A}" sibTransId="{7AA1F787-82F7-452A-B570-78403704C8CD}"/>
    <dgm:cxn modelId="{D250CB3F-88E6-4B5F-A0B6-BDCC0662EF17}" type="presOf" srcId="{BED983A7-12C2-4848-8F58-C7F1798E2036}" destId="{235D5871-664D-44D2-BE95-E5A590E96471}" srcOrd="0" destOrd="0" presId="urn:microsoft.com/office/officeart/2018/2/layout/IconVerticalSolidList"/>
    <dgm:cxn modelId="{42B7DE5D-3252-41E2-A8A1-F9A5246EE98C}" type="presOf" srcId="{22E5F32D-4007-4915-A8B6-81DD8D3413C4}" destId="{98AF43CF-F743-4E25-9526-F0E66DE6BA89}" srcOrd="0" destOrd="0" presId="urn:microsoft.com/office/officeart/2018/2/layout/IconVerticalSolidList"/>
    <dgm:cxn modelId="{CA413171-9D2D-4A9A-9929-93B6984C98DB}" type="presOf" srcId="{B1BEBB25-6E1B-4336-863F-D6862DEE3B2D}" destId="{AF25BD36-DF9A-4788-85EA-5FA1446E64C3}" srcOrd="0" destOrd="0" presId="urn:microsoft.com/office/officeart/2018/2/layout/IconVerticalSolidList"/>
    <dgm:cxn modelId="{4090D281-AB76-427A-B7A2-7DAA2D660B84}" srcId="{9471BBAC-8E32-4BB0-841E-972920B363C1}" destId="{BED983A7-12C2-4848-8F58-C7F1798E2036}" srcOrd="2" destOrd="0" parTransId="{0A5DAFEC-279F-4EEC-B7A7-93BECE7C680E}" sibTransId="{2A01E7DC-FF47-4A94-B082-293F19624B4B}"/>
    <dgm:cxn modelId="{49EFDE9C-E543-426A-B6EE-B41E524FB79E}" type="presOf" srcId="{9471BBAC-8E32-4BB0-841E-972920B363C1}" destId="{96BAF9AE-E37F-4509-BD10-DE696C0529E2}" srcOrd="0" destOrd="0" presId="urn:microsoft.com/office/officeart/2018/2/layout/IconVerticalSolidList"/>
    <dgm:cxn modelId="{466986D1-C108-45FA-BDB5-67F5C4B8C427}" srcId="{9471BBAC-8E32-4BB0-841E-972920B363C1}" destId="{B1BEBB25-6E1B-4336-863F-D6862DEE3B2D}" srcOrd="3" destOrd="0" parTransId="{A9769640-1E37-4981-BBE4-629F5F66A66D}" sibTransId="{99336053-1006-4279-A84F-E8CB0D5D67FC}"/>
    <dgm:cxn modelId="{A7BC0ADB-14AC-4755-91F5-1A799972B1FC}" srcId="{9471BBAC-8E32-4BB0-841E-972920B363C1}" destId="{93239127-373B-4791-8CC2-BA8CF22F1CD0}" srcOrd="1" destOrd="0" parTransId="{76B44F48-E769-49CE-9D56-7965D072418E}" sibTransId="{78748C82-F6E2-4DD8-A845-1227B33E528A}"/>
    <dgm:cxn modelId="{742254EA-B738-498E-9F06-3624EEBE3D0E}" type="presOf" srcId="{938D4962-822D-4929-8B22-067A1E0DE06F}" destId="{4B2B6FC0-4D21-45D6-8C10-D2B16E5C2D4F}" srcOrd="0" destOrd="0" presId="urn:microsoft.com/office/officeart/2018/2/layout/IconVerticalSolidList"/>
    <dgm:cxn modelId="{5C2DEEF7-12BD-4108-B74F-99E8FFD24307}" type="presOf" srcId="{93239127-373B-4791-8CC2-BA8CF22F1CD0}" destId="{65A7A329-0C73-47BA-9BB1-40F91D0AF65A}" srcOrd="0" destOrd="0" presId="urn:microsoft.com/office/officeart/2018/2/layout/IconVerticalSolidList"/>
    <dgm:cxn modelId="{41281AE4-4EE7-46EC-9495-7A9C07DF7820}" type="presParOf" srcId="{96BAF9AE-E37F-4509-BD10-DE696C0529E2}" destId="{984D426B-8204-4FCB-AF81-16B47FF85CBB}" srcOrd="0" destOrd="0" presId="urn:microsoft.com/office/officeart/2018/2/layout/IconVerticalSolidList"/>
    <dgm:cxn modelId="{C4CF6203-DDF7-45F5-90CC-DE66D995D6B0}" type="presParOf" srcId="{984D426B-8204-4FCB-AF81-16B47FF85CBB}" destId="{BC5D8675-75CD-4B75-9A05-81F91D1BE486}" srcOrd="0" destOrd="0" presId="urn:microsoft.com/office/officeart/2018/2/layout/IconVerticalSolidList"/>
    <dgm:cxn modelId="{6DF00129-208E-4DF1-88D0-2B44E22DB0EB}" type="presParOf" srcId="{984D426B-8204-4FCB-AF81-16B47FF85CBB}" destId="{F2FA453C-0698-43D8-B377-A40E48A2F60E}" srcOrd="1" destOrd="0" presId="urn:microsoft.com/office/officeart/2018/2/layout/IconVerticalSolidList"/>
    <dgm:cxn modelId="{F1B3027B-68CA-4749-8887-E403B5E2013E}" type="presParOf" srcId="{984D426B-8204-4FCB-AF81-16B47FF85CBB}" destId="{45F9EEB1-8352-4A3C-9754-6CF8CBAA1CD0}" srcOrd="2" destOrd="0" presId="urn:microsoft.com/office/officeart/2018/2/layout/IconVerticalSolidList"/>
    <dgm:cxn modelId="{71289253-9E98-45AD-A5B5-FE1789B660C6}" type="presParOf" srcId="{984D426B-8204-4FCB-AF81-16B47FF85CBB}" destId="{4B2B6FC0-4D21-45D6-8C10-D2B16E5C2D4F}" srcOrd="3" destOrd="0" presId="urn:microsoft.com/office/officeart/2018/2/layout/IconVerticalSolidList"/>
    <dgm:cxn modelId="{2351FFC8-A211-4D59-BEF0-1DBC30A75CC6}" type="presParOf" srcId="{96BAF9AE-E37F-4509-BD10-DE696C0529E2}" destId="{B8EF101D-CCF4-4409-8BB2-C7BC9615C989}" srcOrd="1" destOrd="0" presId="urn:microsoft.com/office/officeart/2018/2/layout/IconVerticalSolidList"/>
    <dgm:cxn modelId="{1242C852-8A9A-4A9A-B088-676A2226A1A1}" type="presParOf" srcId="{96BAF9AE-E37F-4509-BD10-DE696C0529E2}" destId="{2076B778-ED3D-450C-8149-E12FFD58FE3A}" srcOrd="2" destOrd="0" presId="urn:microsoft.com/office/officeart/2018/2/layout/IconVerticalSolidList"/>
    <dgm:cxn modelId="{29B99884-0E3D-4CA6-BE3D-C5F81988EDE1}" type="presParOf" srcId="{2076B778-ED3D-450C-8149-E12FFD58FE3A}" destId="{F4BEB2D5-B0A7-4D08-A26C-E9AC32E908C1}" srcOrd="0" destOrd="0" presId="urn:microsoft.com/office/officeart/2018/2/layout/IconVerticalSolidList"/>
    <dgm:cxn modelId="{8B43C19B-D2E8-4C66-976D-6859C9A4FFCB}" type="presParOf" srcId="{2076B778-ED3D-450C-8149-E12FFD58FE3A}" destId="{8D72A0CA-01CD-42DC-937C-A3590779DD7A}" srcOrd="1" destOrd="0" presId="urn:microsoft.com/office/officeart/2018/2/layout/IconVerticalSolidList"/>
    <dgm:cxn modelId="{8139EF02-76A2-4373-BC5A-AD2F52015407}" type="presParOf" srcId="{2076B778-ED3D-450C-8149-E12FFD58FE3A}" destId="{1C3BC766-347E-4844-88F5-DBDE34891B90}" srcOrd="2" destOrd="0" presId="urn:microsoft.com/office/officeart/2018/2/layout/IconVerticalSolidList"/>
    <dgm:cxn modelId="{B2A9F38B-FFB5-4E40-9D31-F0F9E703529E}" type="presParOf" srcId="{2076B778-ED3D-450C-8149-E12FFD58FE3A}" destId="{65A7A329-0C73-47BA-9BB1-40F91D0AF65A}" srcOrd="3" destOrd="0" presId="urn:microsoft.com/office/officeart/2018/2/layout/IconVerticalSolidList"/>
    <dgm:cxn modelId="{9B8AA473-20F1-405A-8919-42D6632C5D87}" type="presParOf" srcId="{96BAF9AE-E37F-4509-BD10-DE696C0529E2}" destId="{30D54538-369C-4901-9CB9-CD098EB05269}" srcOrd="3" destOrd="0" presId="urn:microsoft.com/office/officeart/2018/2/layout/IconVerticalSolidList"/>
    <dgm:cxn modelId="{D178DA79-CBB1-42EA-AD3F-1537E3627109}" type="presParOf" srcId="{96BAF9AE-E37F-4509-BD10-DE696C0529E2}" destId="{1EFB77F9-79C9-4BCC-A21E-95B1900F24F5}" srcOrd="4" destOrd="0" presId="urn:microsoft.com/office/officeart/2018/2/layout/IconVerticalSolidList"/>
    <dgm:cxn modelId="{C4BBF56C-1F97-4F88-8595-5185993A85B0}" type="presParOf" srcId="{1EFB77F9-79C9-4BCC-A21E-95B1900F24F5}" destId="{0783AA41-2E40-4A67-9D93-3F5F27C1DB65}" srcOrd="0" destOrd="0" presId="urn:microsoft.com/office/officeart/2018/2/layout/IconVerticalSolidList"/>
    <dgm:cxn modelId="{BD883E4B-8316-43E4-9C1E-467397092F35}" type="presParOf" srcId="{1EFB77F9-79C9-4BCC-A21E-95B1900F24F5}" destId="{8AEAEDAF-74DB-4E07-957A-69187B2B61CF}" srcOrd="1" destOrd="0" presId="urn:microsoft.com/office/officeart/2018/2/layout/IconVerticalSolidList"/>
    <dgm:cxn modelId="{574C3170-56FC-4A15-895B-558CCBCF8A49}" type="presParOf" srcId="{1EFB77F9-79C9-4BCC-A21E-95B1900F24F5}" destId="{CF2DF74A-D935-478C-A6FE-DF8E4BD0DB02}" srcOrd="2" destOrd="0" presId="urn:microsoft.com/office/officeart/2018/2/layout/IconVerticalSolidList"/>
    <dgm:cxn modelId="{45B447DB-C920-4182-A0A7-989995A0CD5A}" type="presParOf" srcId="{1EFB77F9-79C9-4BCC-A21E-95B1900F24F5}" destId="{235D5871-664D-44D2-BE95-E5A590E96471}" srcOrd="3" destOrd="0" presId="urn:microsoft.com/office/officeart/2018/2/layout/IconVerticalSolidList"/>
    <dgm:cxn modelId="{A3FC578D-BAAF-46C7-9BC2-A9BE4D69636B}" type="presParOf" srcId="{96BAF9AE-E37F-4509-BD10-DE696C0529E2}" destId="{855157C0-2C68-4D1F-9574-C9ABAEA020D9}" srcOrd="5" destOrd="0" presId="urn:microsoft.com/office/officeart/2018/2/layout/IconVerticalSolidList"/>
    <dgm:cxn modelId="{A859037B-99CB-4210-9280-9BB7C27C467A}" type="presParOf" srcId="{96BAF9AE-E37F-4509-BD10-DE696C0529E2}" destId="{E4CE70E4-1FB4-4E97-A2B3-BD42CF1C591A}" srcOrd="6" destOrd="0" presId="urn:microsoft.com/office/officeart/2018/2/layout/IconVerticalSolidList"/>
    <dgm:cxn modelId="{0D4A8EE0-C3D1-49C0-AE32-645B558433E7}" type="presParOf" srcId="{E4CE70E4-1FB4-4E97-A2B3-BD42CF1C591A}" destId="{53453A76-26DC-43DA-BB55-394E74C1E3B7}" srcOrd="0" destOrd="0" presId="urn:microsoft.com/office/officeart/2018/2/layout/IconVerticalSolidList"/>
    <dgm:cxn modelId="{92009DE2-E1AF-4DC2-889A-9DF19C2BFADB}" type="presParOf" srcId="{E4CE70E4-1FB4-4E97-A2B3-BD42CF1C591A}" destId="{0F91C668-6F82-4463-AE2C-94C462E49E23}" srcOrd="1" destOrd="0" presId="urn:microsoft.com/office/officeart/2018/2/layout/IconVerticalSolidList"/>
    <dgm:cxn modelId="{29D84186-A00A-428E-800D-E3EB7AB575F0}" type="presParOf" srcId="{E4CE70E4-1FB4-4E97-A2B3-BD42CF1C591A}" destId="{2E3490A0-96FE-4266-8FDC-663619C4E248}" srcOrd="2" destOrd="0" presId="urn:microsoft.com/office/officeart/2018/2/layout/IconVerticalSolidList"/>
    <dgm:cxn modelId="{FD5F3FBE-D164-4194-8D67-FC2CA95B93A9}" type="presParOf" srcId="{E4CE70E4-1FB4-4E97-A2B3-BD42CF1C591A}" destId="{AF25BD36-DF9A-4788-85EA-5FA1446E64C3}" srcOrd="3" destOrd="0" presId="urn:microsoft.com/office/officeart/2018/2/layout/IconVerticalSolidList"/>
    <dgm:cxn modelId="{28F5B3E7-1C65-46CA-A04A-DB2E989DC661}" type="presParOf" srcId="{96BAF9AE-E37F-4509-BD10-DE696C0529E2}" destId="{E5B43FD5-C35D-429E-984A-0818420BCF15}" srcOrd="7" destOrd="0" presId="urn:microsoft.com/office/officeart/2018/2/layout/IconVerticalSolidList"/>
    <dgm:cxn modelId="{6D041C91-146E-4C3C-B8EB-8DA9F9C61333}" type="presParOf" srcId="{96BAF9AE-E37F-4509-BD10-DE696C0529E2}" destId="{838BF9F0-5E1A-4CBE-BF00-AC320A57D4C9}" srcOrd="8" destOrd="0" presId="urn:microsoft.com/office/officeart/2018/2/layout/IconVerticalSolidList"/>
    <dgm:cxn modelId="{84C1E992-3543-4278-990B-F29227B5341A}" type="presParOf" srcId="{838BF9F0-5E1A-4CBE-BF00-AC320A57D4C9}" destId="{F20E3045-CE7D-4E6F-911E-867E61C2277A}" srcOrd="0" destOrd="0" presId="urn:microsoft.com/office/officeart/2018/2/layout/IconVerticalSolidList"/>
    <dgm:cxn modelId="{D5AF77F7-85CF-49E7-BE8E-A8F5C7222772}" type="presParOf" srcId="{838BF9F0-5E1A-4CBE-BF00-AC320A57D4C9}" destId="{663BBDDF-6BF5-44F9-A12F-22AAE9CA32C4}" srcOrd="1" destOrd="0" presId="urn:microsoft.com/office/officeart/2018/2/layout/IconVerticalSolidList"/>
    <dgm:cxn modelId="{CDD4E02E-BF62-447C-AC48-55781B016907}" type="presParOf" srcId="{838BF9F0-5E1A-4CBE-BF00-AC320A57D4C9}" destId="{569C0529-B234-4099-9EA2-A8B3368F0986}" srcOrd="2" destOrd="0" presId="urn:microsoft.com/office/officeart/2018/2/layout/IconVerticalSolidList"/>
    <dgm:cxn modelId="{BF993305-CD16-4BEA-98E7-C77069BE2FF4}" type="presParOf" srcId="{838BF9F0-5E1A-4CBE-BF00-AC320A57D4C9}" destId="{98AF43CF-F743-4E25-9526-F0E66DE6BA8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71BBAC-8E32-4BB0-841E-972920B363C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38D4962-822D-4929-8B22-067A1E0DE06F}">
      <dgm:prSet custT="1"/>
      <dgm:spPr/>
      <dgm:t>
        <a:bodyPr/>
        <a:lstStyle/>
        <a:p>
          <a:pPr>
            <a:lnSpc>
              <a:spcPct val="100000"/>
            </a:lnSpc>
          </a:pPr>
          <a:r>
            <a:rPr lang="en-US" sz="1400" b="1" dirty="0">
              <a:latin typeface="Arial" panose="020B0604020202020204" pitchFamily="34" charset="0"/>
              <a:cs typeface="Arial" panose="020B0604020202020204" pitchFamily="34" charset="0"/>
            </a:rPr>
            <a:t>Community Meeting: </a:t>
          </a:r>
          <a:r>
            <a:rPr lang="en-US" sz="1400" dirty="0">
              <a:latin typeface="Arial" panose="020B0604020202020204" pitchFamily="34" charset="0"/>
              <a:cs typeface="Arial" panose="020B0604020202020204" pitchFamily="34" charset="0"/>
            </a:rPr>
            <a:t>A community meeting was held on January 12, 2022, at 697 Hillsboro Street, Pittsboro. Approximately eight people attended the meeting.</a:t>
          </a:r>
          <a:endParaRPr lang="en-US" sz="1400" b="1" dirty="0">
            <a:latin typeface="Arial" panose="020B0604020202020204" pitchFamily="34" charset="0"/>
            <a:cs typeface="Arial" panose="020B0604020202020204" pitchFamily="34" charset="0"/>
          </a:endParaRPr>
        </a:p>
      </dgm:t>
    </dgm:pt>
    <dgm:pt modelId="{D240B9BB-8175-4EDF-9192-6582362F4490}" type="parTrans" cxnId="{F7BBDD14-ACF9-4C12-B93E-05163A601593}">
      <dgm:prSet/>
      <dgm:spPr/>
      <dgm:t>
        <a:bodyPr/>
        <a:lstStyle/>
        <a:p>
          <a:endParaRPr lang="en-US"/>
        </a:p>
      </dgm:t>
    </dgm:pt>
    <dgm:pt modelId="{49266331-66B8-4DF5-B412-57D995187552}" type="sibTrans" cxnId="{F7BBDD14-ACF9-4C12-B93E-05163A601593}">
      <dgm:prSet/>
      <dgm:spPr/>
      <dgm:t>
        <a:bodyPr/>
        <a:lstStyle/>
        <a:p>
          <a:endParaRPr lang="en-US"/>
        </a:p>
      </dgm:t>
    </dgm:pt>
    <dgm:pt modelId="{93239127-373B-4791-8CC2-BA8CF22F1CD0}">
      <dgm:prSet custT="1"/>
      <dgm:spPr/>
      <dgm:t>
        <a:bodyPr/>
        <a:lstStyle/>
        <a:p>
          <a:pPr>
            <a:lnSpc>
              <a:spcPct val="100000"/>
            </a:lnSpc>
          </a:pPr>
          <a:r>
            <a:rPr lang="en-US" sz="1400" b="1" dirty="0">
              <a:latin typeface="Arial" panose="020B0604020202020204" pitchFamily="34" charset="0"/>
              <a:cs typeface="Arial" panose="020B0604020202020204" pitchFamily="34" charset="0"/>
            </a:rPr>
            <a:t>Roadways</a:t>
          </a:r>
          <a:r>
            <a:rPr lang="en-US" sz="1400" dirty="0">
              <a:latin typeface="Arial" panose="020B0604020202020204" pitchFamily="34" charset="0"/>
              <a:cs typeface="Arial" panose="020B0604020202020204" pitchFamily="34" charset="0"/>
            </a:rPr>
            <a:t>:</a:t>
          </a:r>
          <a:r>
            <a:rPr lang="en-US" sz="1500" dirty="0"/>
            <a:t> Hawk Point Road is proposed to be built with a 40-foot-wide public right-of-way and is to be state maintained. </a:t>
          </a:r>
        </a:p>
      </dgm:t>
    </dgm:pt>
    <dgm:pt modelId="{76B44F48-E769-49CE-9D56-7965D072418E}" type="parTrans" cxnId="{A7BC0ADB-14AC-4755-91F5-1A799972B1FC}">
      <dgm:prSet/>
      <dgm:spPr/>
      <dgm:t>
        <a:bodyPr/>
        <a:lstStyle/>
        <a:p>
          <a:endParaRPr lang="en-US"/>
        </a:p>
      </dgm:t>
    </dgm:pt>
    <dgm:pt modelId="{78748C82-F6E2-4DD8-A845-1227B33E528A}" type="sibTrans" cxnId="{A7BC0ADB-14AC-4755-91F5-1A799972B1FC}">
      <dgm:prSet/>
      <dgm:spPr/>
      <dgm:t>
        <a:bodyPr/>
        <a:lstStyle/>
        <a:p>
          <a:endParaRPr lang="en-US"/>
        </a:p>
      </dgm:t>
    </dgm:pt>
    <dgm:pt modelId="{BED983A7-12C2-4848-8F58-C7F1798E2036}">
      <dgm:prSet custT="1"/>
      <dgm:spPr/>
      <dgm:t>
        <a:bodyPr/>
        <a:lstStyle/>
        <a:p>
          <a:pPr>
            <a:lnSpc>
              <a:spcPct val="100000"/>
            </a:lnSpc>
          </a:pPr>
          <a:r>
            <a:rPr lang="en-US" sz="1400" b="1" dirty="0">
              <a:latin typeface="Arial" panose="020B0604020202020204" pitchFamily="34" charset="0"/>
              <a:cs typeface="Arial" panose="020B0604020202020204" pitchFamily="34" charset="0"/>
            </a:rPr>
            <a:t>Historical: </a:t>
          </a:r>
          <a:r>
            <a:rPr lang="en-US" sz="1400" dirty="0">
              <a:latin typeface="Arial" panose="020B0604020202020204" pitchFamily="34" charset="0"/>
              <a:cs typeface="Arial" panose="020B0604020202020204" pitchFamily="34" charset="0"/>
            </a:rPr>
            <a:t>During the Technical Review Committee meeting on August 17, 2022, Sy Robbins, Chatham County Historical Association (CCHA), commented that should the site have future development to look for Native American activities. </a:t>
          </a:r>
          <a:endParaRPr lang="en-US" sz="1400" b="1" dirty="0">
            <a:latin typeface="Arial" panose="020B0604020202020204" pitchFamily="34" charset="0"/>
            <a:cs typeface="Arial" panose="020B0604020202020204" pitchFamily="34" charset="0"/>
          </a:endParaRPr>
        </a:p>
      </dgm:t>
    </dgm:pt>
    <dgm:pt modelId="{0A5DAFEC-279F-4EEC-B7A7-93BECE7C680E}" type="parTrans" cxnId="{4090D281-AB76-427A-B7A2-7DAA2D660B84}">
      <dgm:prSet/>
      <dgm:spPr/>
      <dgm:t>
        <a:bodyPr/>
        <a:lstStyle/>
        <a:p>
          <a:endParaRPr lang="en-US"/>
        </a:p>
      </dgm:t>
    </dgm:pt>
    <dgm:pt modelId="{2A01E7DC-FF47-4A94-B082-293F19624B4B}" type="sibTrans" cxnId="{4090D281-AB76-427A-B7A2-7DAA2D660B84}">
      <dgm:prSet/>
      <dgm:spPr/>
      <dgm:t>
        <a:bodyPr/>
        <a:lstStyle/>
        <a:p>
          <a:endParaRPr lang="en-US"/>
        </a:p>
      </dgm:t>
    </dgm:pt>
    <dgm:pt modelId="{B1BEBB25-6E1B-4336-863F-D6862DEE3B2D}">
      <dgm:prSet custT="1"/>
      <dgm:spPr/>
      <dgm:t>
        <a:bodyPr/>
        <a:lstStyle/>
        <a:p>
          <a:pPr>
            <a:lnSpc>
              <a:spcPct val="100000"/>
            </a:lnSpc>
          </a:pPr>
          <a:r>
            <a:rPr lang="en-US" sz="1400" b="1" dirty="0">
              <a:latin typeface="Arial" panose="020B0604020202020204" pitchFamily="34" charset="0"/>
              <a:cs typeface="Arial" panose="020B0604020202020204" pitchFamily="34" charset="0"/>
            </a:rPr>
            <a:t>Schools: </a:t>
          </a:r>
          <a:r>
            <a:rPr lang="en-US" sz="1400" b="0" dirty="0">
              <a:latin typeface="Arial" panose="020B0604020202020204" pitchFamily="34" charset="0"/>
              <a:cs typeface="Arial" panose="020B0604020202020204" pitchFamily="34" charset="0"/>
            </a:rPr>
            <a:t>n/a</a:t>
          </a:r>
        </a:p>
      </dgm:t>
    </dgm:pt>
    <dgm:pt modelId="{A9769640-1E37-4981-BBE4-629F5F66A66D}" type="parTrans" cxnId="{466986D1-C108-45FA-BDB5-67F5C4B8C427}">
      <dgm:prSet/>
      <dgm:spPr/>
      <dgm:t>
        <a:bodyPr/>
        <a:lstStyle/>
        <a:p>
          <a:endParaRPr lang="en-US"/>
        </a:p>
      </dgm:t>
    </dgm:pt>
    <dgm:pt modelId="{99336053-1006-4279-A84F-E8CB0D5D67FC}" type="sibTrans" cxnId="{466986D1-C108-45FA-BDB5-67F5C4B8C427}">
      <dgm:prSet/>
      <dgm:spPr/>
      <dgm:t>
        <a:bodyPr/>
        <a:lstStyle/>
        <a:p>
          <a:endParaRPr lang="en-US"/>
        </a:p>
      </dgm:t>
    </dgm:pt>
    <dgm:pt modelId="{22E5F32D-4007-4915-A8B6-81DD8D3413C4}">
      <dgm:prSet custT="1"/>
      <dgm:spPr/>
      <dgm:t>
        <a:bodyPr/>
        <a:lstStyle/>
        <a:p>
          <a:pPr>
            <a:lnSpc>
              <a:spcPct val="100000"/>
            </a:lnSpc>
          </a:pPr>
          <a:r>
            <a:rPr lang="en-US" sz="1400" b="1" dirty="0">
              <a:latin typeface="Arial" panose="020B0604020202020204" pitchFamily="34" charset="0"/>
              <a:cs typeface="Arial" panose="020B0604020202020204" pitchFamily="34" charset="0"/>
            </a:rPr>
            <a:t>General Environmental Documentation:  </a:t>
          </a:r>
          <a:r>
            <a:rPr lang="en-US" sz="1400" dirty="0"/>
            <a:t>No records for rare species, important natural communities, natural areas, and/or conservation/managed areas within the proposed project boundary. </a:t>
          </a:r>
          <a:endParaRPr lang="en-US" sz="1400" b="1" dirty="0">
            <a:latin typeface="Arial" panose="020B0604020202020204" pitchFamily="34" charset="0"/>
            <a:cs typeface="Arial" panose="020B0604020202020204" pitchFamily="34" charset="0"/>
          </a:endParaRPr>
        </a:p>
      </dgm:t>
    </dgm:pt>
    <dgm:pt modelId="{E26D9ADC-A06A-4A8B-B5EF-B081CBD5BD8A}" type="parTrans" cxnId="{F2AC7E30-FD82-473F-B1D3-93F00AED9B2A}">
      <dgm:prSet/>
      <dgm:spPr/>
      <dgm:t>
        <a:bodyPr/>
        <a:lstStyle/>
        <a:p>
          <a:endParaRPr lang="en-US"/>
        </a:p>
      </dgm:t>
    </dgm:pt>
    <dgm:pt modelId="{7AA1F787-82F7-452A-B570-78403704C8CD}" type="sibTrans" cxnId="{F2AC7E30-FD82-473F-B1D3-93F00AED9B2A}">
      <dgm:prSet/>
      <dgm:spPr/>
      <dgm:t>
        <a:bodyPr/>
        <a:lstStyle/>
        <a:p>
          <a:endParaRPr lang="en-US"/>
        </a:p>
      </dgm:t>
    </dgm:pt>
    <dgm:pt modelId="{96BAF9AE-E37F-4509-BD10-DE696C0529E2}" type="pres">
      <dgm:prSet presAssocID="{9471BBAC-8E32-4BB0-841E-972920B363C1}" presName="root" presStyleCnt="0">
        <dgm:presLayoutVars>
          <dgm:dir/>
          <dgm:resizeHandles val="exact"/>
        </dgm:presLayoutVars>
      </dgm:prSet>
      <dgm:spPr/>
    </dgm:pt>
    <dgm:pt modelId="{984D426B-8204-4FCB-AF81-16B47FF85CBB}" type="pres">
      <dgm:prSet presAssocID="{938D4962-822D-4929-8B22-067A1E0DE06F}" presName="compNode" presStyleCnt="0"/>
      <dgm:spPr/>
    </dgm:pt>
    <dgm:pt modelId="{BC5D8675-75CD-4B75-9A05-81F91D1BE486}" type="pres">
      <dgm:prSet presAssocID="{938D4962-822D-4929-8B22-067A1E0DE06F}" presName="bgRect" presStyleLbl="bgShp" presStyleIdx="0" presStyleCnt="5"/>
      <dgm:spPr/>
    </dgm:pt>
    <dgm:pt modelId="{F2FA453C-0698-43D8-B377-A40E48A2F60E}" type="pres">
      <dgm:prSet presAssocID="{938D4962-822D-4929-8B22-067A1E0DE06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45F9EEB1-8352-4A3C-9754-6CF8CBAA1CD0}" type="pres">
      <dgm:prSet presAssocID="{938D4962-822D-4929-8B22-067A1E0DE06F}" presName="spaceRect" presStyleCnt="0"/>
      <dgm:spPr/>
    </dgm:pt>
    <dgm:pt modelId="{4B2B6FC0-4D21-45D6-8C10-D2B16E5C2D4F}" type="pres">
      <dgm:prSet presAssocID="{938D4962-822D-4929-8B22-067A1E0DE06F}" presName="parTx" presStyleLbl="revTx" presStyleIdx="0" presStyleCnt="5">
        <dgm:presLayoutVars>
          <dgm:chMax val="0"/>
          <dgm:chPref val="0"/>
        </dgm:presLayoutVars>
      </dgm:prSet>
      <dgm:spPr/>
    </dgm:pt>
    <dgm:pt modelId="{B8EF101D-CCF4-4409-8BB2-C7BC9615C989}" type="pres">
      <dgm:prSet presAssocID="{49266331-66B8-4DF5-B412-57D995187552}" presName="sibTrans" presStyleCnt="0"/>
      <dgm:spPr/>
    </dgm:pt>
    <dgm:pt modelId="{2076B778-ED3D-450C-8149-E12FFD58FE3A}" type="pres">
      <dgm:prSet presAssocID="{93239127-373B-4791-8CC2-BA8CF22F1CD0}" presName="compNode" presStyleCnt="0"/>
      <dgm:spPr/>
    </dgm:pt>
    <dgm:pt modelId="{F4BEB2D5-B0A7-4D08-A26C-E9AC32E908C1}" type="pres">
      <dgm:prSet presAssocID="{93239127-373B-4791-8CC2-BA8CF22F1CD0}" presName="bgRect" presStyleLbl="bgShp" presStyleIdx="1" presStyleCnt="5" custScaleY="75633"/>
      <dgm:spPr/>
    </dgm:pt>
    <dgm:pt modelId="{8D72A0CA-01CD-42DC-937C-A3590779DD7A}" type="pres">
      <dgm:prSet presAssocID="{93239127-373B-4791-8CC2-BA8CF22F1CD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r"/>
        </a:ext>
      </dgm:extLst>
    </dgm:pt>
    <dgm:pt modelId="{1C3BC766-347E-4844-88F5-DBDE34891B90}" type="pres">
      <dgm:prSet presAssocID="{93239127-373B-4791-8CC2-BA8CF22F1CD0}" presName="spaceRect" presStyleCnt="0"/>
      <dgm:spPr/>
    </dgm:pt>
    <dgm:pt modelId="{65A7A329-0C73-47BA-9BB1-40F91D0AF65A}" type="pres">
      <dgm:prSet presAssocID="{93239127-373B-4791-8CC2-BA8CF22F1CD0}" presName="parTx" presStyleLbl="revTx" presStyleIdx="1" presStyleCnt="5">
        <dgm:presLayoutVars>
          <dgm:chMax val="0"/>
          <dgm:chPref val="0"/>
        </dgm:presLayoutVars>
      </dgm:prSet>
      <dgm:spPr/>
    </dgm:pt>
    <dgm:pt modelId="{30D54538-369C-4901-9CB9-CD098EB05269}" type="pres">
      <dgm:prSet presAssocID="{78748C82-F6E2-4DD8-A845-1227B33E528A}" presName="sibTrans" presStyleCnt="0"/>
      <dgm:spPr/>
    </dgm:pt>
    <dgm:pt modelId="{1EFB77F9-79C9-4BCC-A21E-95B1900F24F5}" type="pres">
      <dgm:prSet presAssocID="{BED983A7-12C2-4848-8F58-C7F1798E2036}" presName="compNode" presStyleCnt="0"/>
      <dgm:spPr/>
    </dgm:pt>
    <dgm:pt modelId="{0783AA41-2E40-4A67-9D93-3F5F27C1DB65}" type="pres">
      <dgm:prSet presAssocID="{BED983A7-12C2-4848-8F58-C7F1798E2036}" presName="bgRect" presStyleLbl="bgShp" presStyleIdx="2" presStyleCnt="5"/>
      <dgm:spPr/>
    </dgm:pt>
    <dgm:pt modelId="{8AEAEDAF-74DB-4E07-957A-69187B2B61CF}" type="pres">
      <dgm:prSet presAssocID="{BED983A7-12C2-4848-8F58-C7F1798E203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reath"/>
        </a:ext>
      </dgm:extLst>
    </dgm:pt>
    <dgm:pt modelId="{CF2DF74A-D935-478C-A6FE-DF8E4BD0DB02}" type="pres">
      <dgm:prSet presAssocID="{BED983A7-12C2-4848-8F58-C7F1798E2036}" presName="spaceRect" presStyleCnt="0"/>
      <dgm:spPr/>
    </dgm:pt>
    <dgm:pt modelId="{235D5871-664D-44D2-BE95-E5A590E96471}" type="pres">
      <dgm:prSet presAssocID="{BED983A7-12C2-4848-8F58-C7F1798E2036}" presName="parTx" presStyleLbl="revTx" presStyleIdx="2" presStyleCnt="5">
        <dgm:presLayoutVars>
          <dgm:chMax val="0"/>
          <dgm:chPref val="0"/>
        </dgm:presLayoutVars>
      </dgm:prSet>
      <dgm:spPr/>
    </dgm:pt>
    <dgm:pt modelId="{855157C0-2C68-4D1F-9574-C9ABAEA020D9}" type="pres">
      <dgm:prSet presAssocID="{2A01E7DC-FF47-4A94-B082-293F19624B4B}" presName="sibTrans" presStyleCnt="0"/>
      <dgm:spPr/>
    </dgm:pt>
    <dgm:pt modelId="{E4CE70E4-1FB4-4E97-A2B3-BD42CF1C591A}" type="pres">
      <dgm:prSet presAssocID="{B1BEBB25-6E1B-4336-863F-D6862DEE3B2D}" presName="compNode" presStyleCnt="0"/>
      <dgm:spPr/>
    </dgm:pt>
    <dgm:pt modelId="{53453A76-26DC-43DA-BB55-394E74C1E3B7}" type="pres">
      <dgm:prSet presAssocID="{B1BEBB25-6E1B-4336-863F-D6862DEE3B2D}" presName="bgRect" presStyleLbl="bgShp" presStyleIdx="3" presStyleCnt="5" custScaleY="70573"/>
      <dgm:spPr/>
    </dgm:pt>
    <dgm:pt modelId="{0F91C668-6F82-4463-AE2C-94C462E49E23}" type="pres">
      <dgm:prSet presAssocID="{B1BEBB25-6E1B-4336-863F-D6862DEE3B2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hoolhouse"/>
        </a:ext>
      </dgm:extLst>
    </dgm:pt>
    <dgm:pt modelId="{2E3490A0-96FE-4266-8FDC-663619C4E248}" type="pres">
      <dgm:prSet presAssocID="{B1BEBB25-6E1B-4336-863F-D6862DEE3B2D}" presName="spaceRect" presStyleCnt="0"/>
      <dgm:spPr/>
    </dgm:pt>
    <dgm:pt modelId="{AF25BD36-DF9A-4788-85EA-5FA1446E64C3}" type="pres">
      <dgm:prSet presAssocID="{B1BEBB25-6E1B-4336-863F-D6862DEE3B2D}" presName="parTx" presStyleLbl="revTx" presStyleIdx="3" presStyleCnt="5">
        <dgm:presLayoutVars>
          <dgm:chMax val="0"/>
          <dgm:chPref val="0"/>
        </dgm:presLayoutVars>
      </dgm:prSet>
      <dgm:spPr/>
    </dgm:pt>
    <dgm:pt modelId="{E5B43FD5-C35D-429E-984A-0818420BCF15}" type="pres">
      <dgm:prSet presAssocID="{99336053-1006-4279-A84F-E8CB0D5D67FC}" presName="sibTrans" presStyleCnt="0"/>
      <dgm:spPr/>
    </dgm:pt>
    <dgm:pt modelId="{838BF9F0-5E1A-4CBE-BF00-AC320A57D4C9}" type="pres">
      <dgm:prSet presAssocID="{22E5F32D-4007-4915-A8B6-81DD8D3413C4}" presName="compNode" presStyleCnt="0"/>
      <dgm:spPr/>
    </dgm:pt>
    <dgm:pt modelId="{F20E3045-CE7D-4E6F-911E-867E61C2277A}" type="pres">
      <dgm:prSet presAssocID="{22E5F32D-4007-4915-A8B6-81DD8D3413C4}" presName="bgRect" presStyleLbl="bgShp" presStyleIdx="4" presStyleCnt="5"/>
      <dgm:spPr/>
    </dgm:pt>
    <dgm:pt modelId="{663BBDDF-6BF5-44F9-A12F-22AAE9CA32C4}" type="pres">
      <dgm:prSet presAssocID="{22E5F32D-4007-4915-A8B6-81DD8D3413C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eciduous tree"/>
        </a:ext>
      </dgm:extLst>
    </dgm:pt>
    <dgm:pt modelId="{569C0529-B234-4099-9EA2-A8B3368F0986}" type="pres">
      <dgm:prSet presAssocID="{22E5F32D-4007-4915-A8B6-81DD8D3413C4}" presName="spaceRect" presStyleCnt="0"/>
      <dgm:spPr/>
    </dgm:pt>
    <dgm:pt modelId="{98AF43CF-F743-4E25-9526-F0E66DE6BA89}" type="pres">
      <dgm:prSet presAssocID="{22E5F32D-4007-4915-A8B6-81DD8D3413C4}" presName="parTx" presStyleLbl="revTx" presStyleIdx="4" presStyleCnt="5" custScaleY="181810">
        <dgm:presLayoutVars>
          <dgm:chMax val="0"/>
          <dgm:chPref val="0"/>
        </dgm:presLayoutVars>
      </dgm:prSet>
      <dgm:spPr/>
    </dgm:pt>
  </dgm:ptLst>
  <dgm:cxnLst>
    <dgm:cxn modelId="{F7BBDD14-ACF9-4C12-B93E-05163A601593}" srcId="{9471BBAC-8E32-4BB0-841E-972920B363C1}" destId="{938D4962-822D-4929-8B22-067A1E0DE06F}" srcOrd="0" destOrd="0" parTransId="{D240B9BB-8175-4EDF-9192-6582362F4490}" sibTransId="{49266331-66B8-4DF5-B412-57D995187552}"/>
    <dgm:cxn modelId="{F2AC7E30-FD82-473F-B1D3-93F00AED9B2A}" srcId="{9471BBAC-8E32-4BB0-841E-972920B363C1}" destId="{22E5F32D-4007-4915-A8B6-81DD8D3413C4}" srcOrd="4" destOrd="0" parTransId="{E26D9ADC-A06A-4A8B-B5EF-B081CBD5BD8A}" sibTransId="{7AA1F787-82F7-452A-B570-78403704C8CD}"/>
    <dgm:cxn modelId="{D250CB3F-88E6-4B5F-A0B6-BDCC0662EF17}" type="presOf" srcId="{BED983A7-12C2-4848-8F58-C7F1798E2036}" destId="{235D5871-664D-44D2-BE95-E5A590E96471}" srcOrd="0" destOrd="0" presId="urn:microsoft.com/office/officeart/2018/2/layout/IconVerticalSolidList"/>
    <dgm:cxn modelId="{42B7DE5D-3252-41E2-A8A1-F9A5246EE98C}" type="presOf" srcId="{22E5F32D-4007-4915-A8B6-81DD8D3413C4}" destId="{98AF43CF-F743-4E25-9526-F0E66DE6BA89}" srcOrd="0" destOrd="0" presId="urn:microsoft.com/office/officeart/2018/2/layout/IconVerticalSolidList"/>
    <dgm:cxn modelId="{CA413171-9D2D-4A9A-9929-93B6984C98DB}" type="presOf" srcId="{B1BEBB25-6E1B-4336-863F-D6862DEE3B2D}" destId="{AF25BD36-DF9A-4788-85EA-5FA1446E64C3}" srcOrd="0" destOrd="0" presId="urn:microsoft.com/office/officeart/2018/2/layout/IconVerticalSolidList"/>
    <dgm:cxn modelId="{4090D281-AB76-427A-B7A2-7DAA2D660B84}" srcId="{9471BBAC-8E32-4BB0-841E-972920B363C1}" destId="{BED983A7-12C2-4848-8F58-C7F1798E2036}" srcOrd="2" destOrd="0" parTransId="{0A5DAFEC-279F-4EEC-B7A7-93BECE7C680E}" sibTransId="{2A01E7DC-FF47-4A94-B082-293F19624B4B}"/>
    <dgm:cxn modelId="{49EFDE9C-E543-426A-B6EE-B41E524FB79E}" type="presOf" srcId="{9471BBAC-8E32-4BB0-841E-972920B363C1}" destId="{96BAF9AE-E37F-4509-BD10-DE696C0529E2}" srcOrd="0" destOrd="0" presId="urn:microsoft.com/office/officeart/2018/2/layout/IconVerticalSolidList"/>
    <dgm:cxn modelId="{466986D1-C108-45FA-BDB5-67F5C4B8C427}" srcId="{9471BBAC-8E32-4BB0-841E-972920B363C1}" destId="{B1BEBB25-6E1B-4336-863F-D6862DEE3B2D}" srcOrd="3" destOrd="0" parTransId="{A9769640-1E37-4981-BBE4-629F5F66A66D}" sibTransId="{99336053-1006-4279-A84F-E8CB0D5D67FC}"/>
    <dgm:cxn modelId="{A7BC0ADB-14AC-4755-91F5-1A799972B1FC}" srcId="{9471BBAC-8E32-4BB0-841E-972920B363C1}" destId="{93239127-373B-4791-8CC2-BA8CF22F1CD0}" srcOrd="1" destOrd="0" parTransId="{76B44F48-E769-49CE-9D56-7965D072418E}" sibTransId="{78748C82-F6E2-4DD8-A845-1227B33E528A}"/>
    <dgm:cxn modelId="{742254EA-B738-498E-9F06-3624EEBE3D0E}" type="presOf" srcId="{938D4962-822D-4929-8B22-067A1E0DE06F}" destId="{4B2B6FC0-4D21-45D6-8C10-D2B16E5C2D4F}" srcOrd="0" destOrd="0" presId="urn:microsoft.com/office/officeart/2018/2/layout/IconVerticalSolidList"/>
    <dgm:cxn modelId="{5C2DEEF7-12BD-4108-B74F-99E8FFD24307}" type="presOf" srcId="{93239127-373B-4791-8CC2-BA8CF22F1CD0}" destId="{65A7A329-0C73-47BA-9BB1-40F91D0AF65A}" srcOrd="0" destOrd="0" presId="urn:microsoft.com/office/officeart/2018/2/layout/IconVerticalSolidList"/>
    <dgm:cxn modelId="{41281AE4-4EE7-46EC-9495-7A9C07DF7820}" type="presParOf" srcId="{96BAF9AE-E37F-4509-BD10-DE696C0529E2}" destId="{984D426B-8204-4FCB-AF81-16B47FF85CBB}" srcOrd="0" destOrd="0" presId="urn:microsoft.com/office/officeart/2018/2/layout/IconVerticalSolidList"/>
    <dgm:cxn modelId="{C4CF6203-DDF7-45F5-90CC-DE66D995D6B0}" type="presParOf" srcId="{984D426B-8204-4FCB-AF81-16B47FF85CBB}" destId="{BC5D8675-75CD-4B75-9A05-81F91D1BE486}" srcOrd="0" destOrd="0" presId="urn:microsoft.com/office/officeart/2018/2/layout/IconVerticalSolidList"/>
    <dgm:cxn modelId="{6DF00129-208E-4DF1-88D0-2B44E22DB0EB}" type="presParOf" srcId="{984D426B-8204-4FCB-AF81-16B47FF85CBB}" destId="{F2FA453C-0698-43D8-B377-A40E48A2F60E}" srcOrd="1" destOrd="0" presId="urn:microsoft.com/office/officeart/2018/2/layout/IconVerticalSolidList"/>
    <dgm:cxn modelId="{F1B3027B-68CA-4749-8887-E403B5E2013E}" type="presParOf" srcId="{984D426B-8204-4FCB-AF81-16B47FF85CBB}" destId="{45F9EEB1-8352-4A3C-9754-6CF8CBAA1CD0}" srcOrd="2" destOrd="0" presId="urn:microsoft.com/office/officeart/2018/2/layout/IconVerticalSolidList"/>
    <dgm:cxn modelId="{71289253-9E98-45AD-A5B5-FE1789B660C6}" type="presParOf" srcId="{984D426B-8204-4FCB-AF81-16B47FF85CBB}" destId="{4B2B6FC0-4D21-45D6-8C10-D2B16E5C2D4F}" srcOrd="3" destOrd="0" presId="urn:microsoft.com/office/officeart/2018/2/layout/IconVerticalSolidList"/>
    <dgm:cxn modelId="{2351FFC8-A211-4D59-BEF0-1DBC30A75CC6}" type="presParOf" srcId="{96BAF9AE-E37F-4509-BD10-DE696C0529E2}" destId="{B8EF101D-CCF4-4409-8BB2-C7BC9615C989}" srcOrd="1" destOrd="0" presId="urn:microsoft.com/office/officeart/2018/2/layout/IconVerticalSolidList"/>
    <dgm:cxn modelId="{1242C852-8A9A-4A9A-B088-676A2226A1A1}" type="presParOf" srcId="{96BAF9AE-E37F-4509-BD10-DE696C0529E2}" destId="{2076B778-ED3D-450C-8149-E12FFD58FE3A}" srcOrd="2" destOrd="0" presId="urn:microsoft.com/office/officeart/2018/2/layout/IconVerticalSolidList"/>
    <dgm:cxn modelId="{29B99884-0E3D-4CA6-BE3D-C5F81988EDE1}" type="presParOf" srcId="{2076B778-ED3D-450C-8149-E12FFD58FE3A}" destId="{F4BEB2D5-B0A7-4D08-A26C-E9AC32E908C1}" srcOrd="0" destOrd="0" presId="urn:microsoft.com/office/officeart/2018/2/layout/IconVerticalSolidList"/>
    <dgm:cxn modelId="{8B43C19B-D2E8-4C66-976D-6859C9A4FFCB}" type="presParOf" srcId="{2076B778-ED3D-450C-8149-E12FFD58FE3A}" destId="{8D72A0CA-01CD-42DC-937C-A3590779DD7A}" srcOrd="1" destOrd="0" presId="urn:microsoft.com/office/officeart/2018/2/layout/IconVerticalSolidList"/>
    <dgm:cxn modelId="{8139EF02-76A2-4373-BC5A-AD2F52015407}" type="presParOf" srcId="{2076B778-ED3D-450C-8149-E12FFD58FE3A}" destId="{1C3BC766-347E-4844-88F5-DBDE34891B90}" srcOrd="2" destOrd="0" presId="urn:microsoft.com/office/officeart/2018/2/layout/IconVerticalSolidList"/>
    <dgm:cxn modelId="{B2A9F38B-FFB5-4E40-9D31-F0F9E703529E}" type="presParOf" srcId="{2076B778-ED3D-450C-8149-E12FFD58FE3A}" destId="{65A7A329-0C73-47BA-9BB1-40F91D0AF65A}" srcOrd="3" destOrd="0" presId="urn:microsoft.com/office/officeart/2018/2/layout/IconVerticalSolidList"/>
    <dgm:cxn modelId="{9B8AA473-20F1-405A-8919-42D6632C5D87}" type="presParOf" srcId="{96BAF9AE-E37F-4509-BD10-DE696C0529E2}" destId="{30D54538-369C-4901-9CB9-CD098EB05269}" srcOrd="3" destOrd="0" presId="urn:microsoft.com/office/officeart/2018/2/layout/IconVerticalSolidList"/>
    <dgm:cxn modelId="{D178DA79-CBB1-42EA-AD3F-1537E3627109}" type="presParOf" srcId="{96BAF9AE-E37F-4509-BD10-DE696C0529E2}" destId="{1EFB77F9-79C9-4BCC-A21E-95B1900F24F5}" srcOrd="4" destOrd="0" presId="urn:microsoft.com/office/officeart/2018/2/layout/IconVerticalSolidList"/>
    <dgm:cxn modelId="{C4BBF56C-1F97-4F88-8595-5185993A85B0}" type="presParOf" srcId="{1EFB77F9-79C9-4BCC-A21E-95B1900F24F5}" destId="{0783AA41-2E40-4A67-9D93-3F5F27C1DB65}" srcOrd="0" destOrd="0" presId="urn:microsoft.com/office/officeart/2018/2/layout/IconVerticalSolidList"/>
    <dgm:cxn modelId="{BD883E4B-8316-43E4-9C1E-467397092F35}" type="presParOf" srcId="{1EFB77F9-79C9-4BCC-A21E-95B1900F24F5}" destId="{8AEAEDAF-74DB-4E07-957A-69187B2B61CF}" srcOrd="1" destOrd="0" presId="urn:microsoft.com/office/officeart/2018/2/layout/IconVerticalSolidList"/>
    <dgm:cxn modelId="{574C3170-56FC-4A15-895B-558CCBCF8A49}" type="presParOf" srcId="{1EFB77F9-79C9-4BCC-A21E-95B1900F24F5}" destId="{CF2DF74A-D935-478C-A6FE-DF8E4BD0DB02}" srcOrd="2" destOrd="0" presId="urn:microsoft.com/office/officeart/2018/2/layout/IconVerticalSolidList"/>
    <dgm:cxn modelId="{45B447DB-C920-4182-A0A7-989995A0CD5A}" type="presParOf" srcId="{1EFB77F9-79C9-4BCC-A21E-95B1900F24F5}" destId="{235D5871-664D-44D2-BE95-E5A590E96471}" srcOrd="3" destOrd="0" presId="urn:microsoft.com/office/officeart/2018/2/layout/IconVerticalSolidList"/>
    <dgm:cxn modelId="{A3FC578D-BAAF-46C7-9BC2-A9BE4D69636B}" type="presParOf" srcId="{96BAF9AE-E37F-4509-BD10-DE696C0529E2}" destId="{855157C0-2C68-4D1F-9574-C9ABAEA020D9}" srcOrd="5" destOrd="0" presId="urn:microsoft.com/office/officeart/2018/2/layout/IconVerticalSolidList"/>
    <dgm:cxn modelId="{A859037B-99CB-4210-9280-9BB7C27C467A}" type="presParOf" srcId="{96BAF9AE-E37F-4509-BD10-DE696C0529E2}" destId="{E4CE70E4-1FB4-4E97-A2B3-BD42CF1C591A}" srcOrd="6" destOrd="0" presId="urn:microsoft.com/office/officeart/2018/2/layout/IconVerticalSolidList"/>
    <dgm:cxn modelId="{0D4A8EE0-C3D1-49C0-AE32-645B558433E7}" type="presParOf" srcId="{E4CE70E4-1FB4-4E97-A2B3-BD42CF1C591A}" destId="{53453A76-26DC-43DA-BB55-394E74C1E3B7}" srcOrd="0" destOrd="0" presId="urn:microsoft.com/office/officeart/2018/2/layout/IconVerticalSolidList"/>
    <dgm:cxn modelId="{92009DE2-E1AF-4DC2-889A-9DF19C2BFADB}" type="presParOf" srcId="{E4CE70E4-1FB4-4E97-A2B3-BD42CF1C591A}" destId="{0F91C668-6F82-4463-AE2C-94C462E49E23}" srcOrd="1" destOrd="0" presId="urn:microsoft.com/office/officeart/2018/2/layout/IconVerticalSolidList"/>
    <dgm:cxn modelId="{29D84186-A00A-428E-800D-E3EB7AB575F0}" type="presParOf" srcId="{E4CE70E4-1FB4-4E97-A2B3-BD42CF1C591A}" destId="{2E3490A0-96FE-4266-8FDC-663619C4E248}" srcOrd="2" destOrd="0" presId="urn:microsoft.com/office/officeart/2018/2/layout/IconVerticalSolidList"/>
    <dgm:cxn modelId="{FD5F3FBE-D164-4194-8D67-FC2CA95B93A9}" type="presParOf" srcId="{E4CE70E4-1FB4-4E97-A2B3-BD42CF1C591A}" destId="{AF25BD36-DF9A-4788-85EA-5FA1446E64C3}" srcOrd="3" destOrd="0" presId="urn:microsoft.com/office/officeart/2018/2/layout/IconVerticalSolidList"/>
    <dgm:cxn modelId="{28F5B3E7-1C65-46CA-A04A-DB2E989DC661}" type="presParOf" srcId="{96BAF9AE-E37F-4509-BD10-DE696C0529E2}" destId="{E5B43FD5-C35D-429E-984A-0818420BCF15}" srcOrd="7" destOrd="0" presId="urn:microsoft.com/office/officeart/2018/2/layout/IconVerticalSolidList"/>
    <dgm:cxn modelId="{6D041C91-146E-4C3C-B8EB-8DA9F9C61333}" type="presParOf" srcId="{96BAF9AE-E37F-4509-BD10-DE696C0529E2}" destId="{838BF9F0-5E1A-4CBE-BF00-AC320A57D4C9}" srcOrd="8" destOrd="0" presId="urn:microsoft.com/office/officeart/2018/2/layout/IconVerticalSolidList"/>
    <dgm:cxn modelId="{84C1E992-3543-4278-990B-F29227B5341A}" type="presParOf" srcId="{838BF9F0-5E1A-4CBE-BF00-AC320A57D4C9}" destId="{F20E3045-CE7D-4E6F-911E-867E61C2277A}" srcOrd="0" destOrd="0" presId="urn:microsoft.com/office/officeart/2018/2/layout/IconVerticalSolidList"/>
    <dgm:cxn modelId="{D5AF77F7-85CF-49E7-BE8E-A8F5C7222772}" type="presParOf" srcId="{838BF9F0-5E1A-4CBE-BF00-AC320A57D4C9}" destId="{663BBDDF-6BF5-44F9-A12F-22AAE9CA32C4}" srcOrd="1" destOrd="0" presId="urn:microsoft.com/office/officeart/2018/2/layout/IconVerticalSolidList"/>
    <dgm:cxn modelId="{CDD4E02E-BF62-447C-AC48-55781B016907}" type="presParOf" srcId="{838BF9F0-5E1A-4CBE-BF00-AC320A57D4C9}" destId="{569C0529-B234-4099-9EA2-A8B3368F0986}" srcOrd="2" destOrd="0" presId="urn:microsoft.com/office/officeart/2018/2/layout/IconVerticalSolidList"/>
    <dgm:cxn modelId="{BF993305-CD16-4BEA-98E7-C77069BE2FF4}" type="presParOf" srcId="{838BF9F0-5E1A-4CBE-BF00-AC320A57D4C9}" destId="{98AF43CF-F743-4E25-9526-F0E66DE6BA8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A36120-A777-4014-9FF0-C36578650B5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EADC20D-C23B-4FCB-B706-061916BFBFC6}">
      <dgm:prSet custT="1"/>
      <dgm:spPr/>
      <dgm:t>
        <a:bodyPr/>
        <a:lstStyle/>
        <a:p>
          <a:pPr>
            <a:lnSpc>
              <a:spcPct val="100000"/>
            </a:lnSpc>
          </a:pPr>
          <a:r>
            <a:rPr lang="en-US" sz="1400" b="1" dirty="0">
              <a:latin typeface="Arial" panose="020B0604020202020204" pitchFamily="34" charset="0"/>
              <a:cs typeface="Arial" panose="020B0604020202020204" pitchFamily="34" charset="0"/>
            </a:rPr>
            <a:t>General Environmental Documentation:  </a:t>
          </a:r>
          <a:r>
            <a:rPr lang="en-US" sz="1400" b="0" dirty="0">
              <a:latin typeface="Arial" panose="020B0604020202020204" pitchFamily="34" charset="0"/>
              <a:cs typeface="Arial" panose="020B0604020202020204" pitchFamily="34" charset="0"/>
            </a:rPr>
            <a:t>Mr. </a:t>
          </a:r>
          <a:r>
            <a:rPr lang="en-US" sz="1400" dirty="0">
              <a:latin typeface="Arial" panose="020B0604020202020204" pitchFamily="34" charset="0"/>
              <a:cs typeface="Arial" panose="020B0604020202020204" pitchFamily="34" charset="0"/>
            </a:rPr>
            <a:t>Drew Blake, Watershed Protection Assistant Director, reviewed the information submitted. Mr. Blake replied in a letter dated July 12, 2022, that the requirement has been met. </a:t>
          </a:r>
          <a:endParaRPr lang="en-US" sz="1400" b="1" dirty="0">
            <a:latin typeface="Arial" panose="020B0604020202020204" pitchFamily="34" charset="0"/>
            <a:cs typeface="Arial" panose="020B0604020202020204" pitchFamily="34" charset="0"/>
          </a:endParaRPr>
        </a:p>
      </dgm:t>
    </dgm:pt>
    <dgm:pt modelId="{832A9FA2-50E5-4B08-BCD0-4F8C2FF3A9AA}" type="parTrans" cxnId="{E7AB62A8-D513-49C8-B739-68DDFEE60E97}">
      <dgm:prSet/>
      <dgm:spPr/>
      <dgm:t>
        <a:bodyPr/>
        <a:lstStyle/>
        <a:p>
          <a:endParaRPr lang="en-US"/>
        </a:p>
      </dgm:t>
    </dgm:pt>
    <dgm:pt modelId="{8806B26F-9660-414D-A2F2-278D499802C1}" type="sibTrans" cxnId="{E7AB62A8-D513-49C8-B739-68DDFEE60E97}">
      <dgm:prSet/>
      <dgm:spPr/>
      <dgm:t>
        <a:bodyPr/>
        <a:lstStyle/>
        <a:p>
          <a:endParaRPr lang="en-US"/>
        </a:p>
      </dgm:t>
    </dgm:pt>
    <dgm:pt modelId="{55A210A0-8DE8-4BCF-8172-A5DA8661000E}">
      <dgm:prSet custT="1"/>
      <dgm:spPr/>
      <dgm:t>
        <a:bodyPr/>
        <a:lstStyle/>
        <a:p>
          <a:pPr>
            <a:lnSpc>
              <a:spcPct val="100000"/>
            </a:lnSpc>
          </a:pPr>
          <a:r>
            <a:rPr lang="en-US" sz="1400" b="1" dirty="0">
              <a:latin typeface="Arial" panose="020B0604020202020204" pitchFamily="34" charset="0"/>
              <a:cs typeface="Arial" panose="020B0604020202020204" pitchFamily="34" charset="0"/>
            </a:rPr>
            <a:t>Wavier: </a:t>
          </a:r>
          <a:r>
            <a:rPr lang="en-US" sz="1400" dirty="0">
              <a:latin typeface="Arial" panose="020B0604020202020204" pitchFamily="34" charset="0"/>
              <a:cs typeface="Arial" panose="020B0604020202020204" pitchFamily="34" charset="0"/>
            </a:rPr>
            <a:t>Board of Commissioners approved the buffer reduction request waiver on June 21, 2022.</a:t>
          </a:r>
        </a:p>
      </dgm:t>
    </dgm:pt>
    <dgm:pt modelId="{CAB03260-94BD-4BC3-950C-464C48168EA7}" type="parTrans" cxnId="{AD581AD5-0B20-487A-B0D5-7923864612E8}">
      <dgm:prSet/>
      <dgm:spPr/>
      <dgm:t>
        <a:bodyPr/>
        <a:lstStyle/>
        <a:p>
          <a:endParaRPr lang="en-US"/>
        </a:p>
      </dgm:t>
    </dgm:pt>
    <dgm:pt modelId="{3BEE4851-54B9-4744-A831-E8C970FE9AA6}" type="sibTrans" cxnId="{AD581AD5-0B20-487A-B0D5-7923864612E8}">
      <dgm:prSet/>
      <dgm:spPr/>
      <dgm:t>
        <a:bodyPr/>
        <a:lstStyle/>
        <a:p>
          <a:endParaRPr lang="en-US"/>
        </a:p>
      </dgm:t>
    </dgm:pt>
    <dgm:pt modelId="{D437A1E8-330D-4534-AC77-F8D30FC6DA6C}" type="pres">
      <dgm:prSet presAssocID="{68A36120-A777-4014-9FF0-C36578650B59}" presName="root" presStyleCnt="0">
        <dgm:presLayoutVars>
          <dgm:dir/>
          <dgm:resizeHandles val="exact"/>
        </dgm:presLayoutVars>
      </dgm:prSet>
      <dgm:spPr/>
    </dgm:pt>
    <dgm:pt modelId="{CF7CD600-747A-4C68-8AE9-2D191459148D}" type="pres">
      <dgm:prSet presAssocID="{2EADC20D-C23B-4FCB-B706-061916BFBFC6}" presName="compNode" presStyleCnt="0"/>
      <dgm:spPr/>
    </dgm:pt>
    <dgm:pt modelId="{50BA6EFA-E7C0-4671-9984-DCA79D53BE1A}" type="pres">
      <dgm:prSet presAssocID="{2EADC20D-C23B-4FCB-B706-061916BFBFC6}" presName="bgRect" presStyleLbl="bgShp" presStyleIdx="0" presStyleCnt="2"/>
      <dgm:spPr/>
    </dgm:pt>
    <dgm:pt modelId="{18C2FB65-0364-4E45-8844-9FD1C4684C59}" type="pres">
      <dgm:prSet presAssocID="{2EADC20D-C23B-4FCB-B706-061916BFBFC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a:ext>
      </dgm:extLst>
    </dgm:pt>
    <dgm:pt modelId="{EFA8426F-4BD1-49B2-B01A-8A411EA50320}" type="pres">
      <dgm:prSet presAssocID="{2EADC20D-C23B-4FCB-B706-061916BFBFC6}" presName="spaceRect" presStyleCnt="0"/>
      <dgm:spPr/>
    </dgm:pt>
    <dgm:pt modelId="{5AAA76F9-4EA9-4E96-85E5-F5F0C964E311}" type="pres">
      <dgm:prSet presAssocID="{2EADC20D-C23B-4FCB-B706-061916BFBFC6}" presName="parTx" presStyleLbl="revTx" presStyleIdx="0" presStyleCnt="2">
        <dgm:presLayoutVars>
          <dgm:chMax val="0"/>
          <dgm:chPref val="0"/>
        </dgm:presLayoutVars>
      </dgm:prSet>
      <dgm:spPr/>
    </dgm:pt>
    <dgm:pt modelId="{6E31C5F1-FA55-4493-96F9-DD0A941E9FB1}" type="pres">
      <dgm:prSet presAssocID="{8806B26F-9660-414D-A2F2-278D499802C1}" presName="sibTrans" presStyleCnt="0"/>
      <dgm:spPr/>
    </dgm:pt>
    <dgm:pt modelId="{A18B806C-26E6-4943-A040-B95FBB6438F0}" type="pres">
      <dgm:prSet presAssocID="{55A210A0-8DE8-4BCF-8172-A5DA8661000E}" presName="compNode" presStyleCnt="0"/>
      <dgm:spPr/>
    </dgm:pt>
    <dgm:pt modelId="{3362775B-834A-4CB1-88C2-FEB63EE6A412}" type="pres">
      <dgm:prSet presAssocID="{55A210A0-8DE8-4BCF-8172-A5DA8661000E}" presName="bgRect" presStyleLbl="bgShp" presStyleIdx="1" presStyleCnt="2"/>
      <dgm:spPr/>
    </dgm:pt>
    <dgm:pt modelId="{AD53BAC9-5932-4788-9D77-B20410E69E28}" type="pres">
      <dgm:prSet presAssocID="{55A210A0-8DE8-4BCF-8172-A5DA8661000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ir tree with solid fill"/>
        </a:ext>
      </dgm:extLst>
    </dgm:pt>
    <dgm:pt modelId="{5448732C-8FBE-4E4E-8631-A7E7F5B5C541}" type="pres">
      <dgm:prSet presAssocID="{55A210A0-8DE8-4BCF-8172-A5DA8661000E}" presName="spaceRect" presStyleCnt="0"/>
      <dgm:spPr/>
    </dgm:pt>
    <dgm:pt modelId="{6358917D-0CB0-4903-95F1-8F858EC7349D}" type="pres">
      <dgm:prSet presAssocID="{55A210A0-8DE8-4BCF-8172-A5DA8661000E}" presName="parTx" presStyleLbl="revTx" presStyleIdx="1" presStyleCnt="2">
        <dgm:presLayoutVars>
          <dgm:chMax val="0"/>
          <dgm:chPref val="0"/>
        </dgm:presLayoutVars>
      </dgm:prSet>
      <dgm:spPr/>
    </dgm:pt>
  </dgm:ptLst>
  <dgm:cxnLst>
    <dgm:cxn modelId="{62114F28-D6C2-446D-A2C6-671316405F21}" type="presOf" srcId="{2EADC20D-C23B-4FCB-B706-061916BFBFC6}" destId="{5AAA76F9-4EA9-4E96-85E5-F5F0C964E311}" srcOrd="0" destOrd="0" presId="urn:microsoft.com/office/officeart/2018/2/layout/IconVerticalSolidList"/>
    <dgm:cxn modelId="{BA1FE363-832E-4187-9B16-114C0539CE62}" type="presOf" srcId="{55A210A0-8DE8-4BCF-8172-A5DA8661000E}" destId="{6358917D-0CB0-4903-95F1-8F858EC7349D}" srcOrd="0" destOrd="0" presId="urn:microsoft.com/office/officeart/2018/2/layout/IconVerticalSolidList"/>
    <dgm:cxn modelId="{5EAAD57E-558A-446A-8A08-DD913C3AC075}" type="presOf" srcId="{68A36120-A777-4014-9FF0-C36578650B59}" destId="{D437A1E8-330D-4534-AC77-F8D30FC6DA6C}" srcOrd="0" destOrd="0" presId="urn:microsoft.com/office/officeart/2018/2/layout/IconVerticalSolidList"/>
    <dgm:cxn modelId="{E7AB62A8-D513-49C8-B739-68DDFEE60E97}" srcId="{68A36120-A777-4014-9FF0-C36578650B59}" destId="{2EADC20D-C23B-4FCB-B706-061916BFBFC6}" srcOrd="0" destOrd="0" parTransId="{832A9FA2-50E5-4B08-BCD0-4F8C2FF3A9AA}" sibTransId="{8806B26F-9660-414D-A2F2-278D499802C1}"/>
    <dgm:cxn modelId="{AD581AD5-0B20-487A-B0D5-7923864612E8}" srcId="{68A36120-A777-4014-9FF0-C36578650B59}" destId="{55A210A0-8DE8-4BCF-8172-A5DA8661000E}" srcOrd="1" destOrd="0" parTransId="{CAB03260-94BD-4BC3-950C-464C48168EA7}" sibTransId="{3BEE4851-54B9-4744-A831-E8C970FE9AA6}"/>
    <dgm:cxn modelId="{676F43AC-DE3E-4985-9037-932F784DDF9F}" type="presParOf" srcId="{D437A1E8-330D-4534-AC77-F8D30FC6DA6C}" destId="{CF7CD600-747A-4C68-8AE9-2D191459148D}" srcOrd="0" destOrd="0" presId="urn:microsoft.com/office/officeart/2018/2/layout/IconVerticalSolidList"/>
    <dgm:cxn modelId="{E9831163-FFB9-4F52-96F1-A384E25E4607}" type="presParOf" srcId="{CF7CD600-747A-4C68-8AE9-2D191459148D}" destId="{50BA6EFA-E7C0-4671-9984-DCA79D53BE1A}" srcOrd="0" destOrd="0" presId="urn:microsoft.com/office/officeart/2018/2/layout/IconVerticalSolidList"/>
    <dgm:cxn modelId="{7CC61504-8F7F-4617-BFA5-381A56983E9C}" type="presParOf" srcId="{CF7CD600-747A-4C68-8AE9-2D191459148D}" destId="{18C2FB65-0364-4E45-8844-9FD1C4684C59}" srcOrd="1" destOrd="0" presId="urn:microsoft.com/office/officeart/2018/2/layout/IconVerticalSolidList"/>
    <dgm:cxn modelId="{43F85ABB-5A4E-4B1C-BFEA-2995CDB3FFDB}" type="presParOf" srcId="{CF7CD600-747A-4C68-8AE9-2D191459148D}" destId="{EFA8426F-4BD1-49B2-B01A-8A411EA50320}" srcOrd="2" destOrd="0" presId="urn:microsoft.com/office/officeart/2018/2/layout/IconVerticalSolidList"/>
    <dgm:cxn modelId="{AFCA70AE-F2F8-4A05-9AE7-7D503BD96B13}" type="presParOf" srcId="{CF7CD600-747A-4C68-8AE9-2D191459148D}" destId="{5AAA76F9-4EA9-4E96-85E5-F5F0C964E311}" srcOrd="3" destOrd="0" presId="urn:microsoft.com/office/officeart/2018/2/layout/IconVerticalSolidList"/>
    <dgm:cxn modelId="{933D0FFA-E079-4E98-B3E3-63427652DC0B}" type="presParOf" srcId="{D437A1E8-330D-4534-AC77-F8D30FC6DA6C}" destId="{6E31C5F1-FA55-4493-96F9-DD0A941E9FB1}" srcOrd="1" destOrd="0" presId="urn:microsoft.com/office/officeart/2018/2/layout/IconVerticalSolidList"/>
    <dgm:cxn modelId="{EFB93DF0-247B-4971-B62C-18C2A23B34D3}" type="presParOf" srcId="{D437A1E8-330D-4534-AC77-F8D30FC6DA6C}" destId="{A18B806C-26E6-4943-A040-B95FBB6438F0}" srcOrd="2" destOrd="0" presId="urn:microsoft.com/office/officeart/2018/2/layout/IconVerticalSolidList"/>
    <dgm:cxn modelId="{E45C34FE-FBE4-4FB7-B181-88B3DF34F17F}" type="presParOf" srcId="{A18B806C-26E6-4943-A040-B95FBB6438F0}" destId="{3362775B-834A-4CB1-88C2-FEB63EE6A412}" srcOrd="0" destOrd="0" presId="urn:microsoft.com/office/officeart/2018/2/layout/IconVerticalSolidList"/>
    <dgm:cxn modelId="{64D9F4F8-77C2-4A3B-933B-BBAC74AD9301}" type="presParOf" srcId="{A18B806C-26E6-4943-A040-B95FBB6438F0}" destId="{AD53BAC9-5932-4788-9D77-B20410E69E28}" srcOrd="1" destOrd="0" presId="urn:microsoft.com/office/officeart/2018/2/layout/IconVerticalSolidList"/>
    <dgm:cxn modelId="{00BB30D0-3137-4858-A5B8-3182DDFA0069}" type="presParOf" srcId="{A18B806C-26E6-4943-A040-B95FBB6438F0}" destId="{5448732C-8FBE-4E4E-8631-A7E7F5B5C541}" srcOrd="2" destOrd="0" presId="urn:microsoft.com/office/officeart/2018/2/layout/IconVerticalSolidList"/>
    <dgm:cxn modelId="{121B3BDA-5B49-42F9-8E66-618A8D1DC5AE}" type="presParOf" srcId="{A18B806C-26E6-4943-A040-B95FBB6438F0}" destId="{6358917D-0CB0-4903-95F1-8F858EC7349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71BBAC-8E32-4BB0-841E-972920B363C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38D4962-822D-4929-8B22-067A1E0DE06F}">
      <dgm:prSet custT="1"/>
      <dgm:spPr/>
      <dgm:t>
        <a:bodyPr/>
        <a:lstStyle/>
        <a:p>
          <a:pPr>
            <a:lnSpc>
              <a:spcPct val="100000"/>
            </a:lnSpc>
          </a:pPr>
          <a:r>
            <a:rPr lang="en-US" sz="1400" b="1" dirty="0">
              <a:latin typeface="Arial" panose="020B0604020202020204" pitchFamily="34" charset="0"/>
              <a:cs typeface="Arial" panose="020B0604020202020204" pitchFamily="34" charset="0"/>
            </a:rPr>
            <a:t>Technical Review Committee: </a:t>
          </a:r>
          <a:r>
            <a:rPr lang="en-US" sz="1400" b="0" dirty="0">
              <a:latin typeface="Arial" panose="020B0604020202020204" pitchFamily="34" charset="0"/>
              <a:cs typeface="Arial" panose="020B0604020202020204" pitchFamily="34" charset="0"/>
            </a:rPr>
            <a:t>Met August 17, 2022, items discussed riparian buffer and floodplain needs to be shown on plat, any future development look for signs of Native American actives, and several items needed for the Utility Dept.  </a:t>
          </a:r>
          <a:r>
            <a:rPr lang="en-US" sz="1400" dirty="0"/>
            <a:t> </a:t>
          </a:r>
          <a:endParaRPr lang="en-US" sz="1400" b="1" dirty="0">
            <a:latin typeface="Arial" panose="020B0604020202020204" pitchFamily="34" charset="0"/>
            <a:cs typeface="Arial" panose="020B0604020202020204" pitchFamily="34" charset="0"/>
          </a:endParaRPr>
        </a:p>
      </dgm:t>
    </dgm:pt>
    <dgm:pt modelId="{D240B9BB-8175-4EDF-9192-6582362F4490}" type="parTrans" cxnId="{F7BBDD14-ACF9-4C12-B93E-05163A601593}">
      <dgm:prSet/>
      <dgm:spPr/>
      <dgm:t>
        <a:bodyPr/>
        <a:lstStyle/>
        <a:p>
          <a:endParaRPr lang="en-US"/>
        </a:p>
      </dgm:t>
    </dgm:pt>
    <dgm:pt modelId="{49266331-66B8-4DF5-B412-57D995187552}" type="sibTrans" cxnId="{F7BBDD14-ACF9-4C12-B93E-05163A601593}">
      <dgm:prSet/>
      <dgm:spPr/>
      <dgm:t>
        <a:bodyPr/>
        <a:lstStyle/>
        <a:p>
          <a:endParaRPr lang="en-US"/>
        </a:p>
      </dgm:t>
    </dgm:pt>
    <dgm:pt modelId="{93239127-373B-4791-8CC2-BA8CF22F1CD0}">
      <dgm:prSet custT="1"/>
      <dgm:spPr/>
      <dgm:t>
        <a:bodyPr/>
        <a:lstStyle/>
        <a:p>
          <a:pPr>
            <a:lnSpc>
              <a:spcPct val="100000"/>
            </a:lnSpc>
          </a:pPr>
          <a:r>
            <a:rPr lang="en-US" sz="1400" b="1" dirty="0">
              <a:latin typeface="Arial" panose="020B0604020202020204" pitchFamily="34" charset="0"/>
              <a:cs typeface="Arial" panose="020B0604020202020204" pitchFamily="34" charset="0"/>
            </a:rPr>
            <a:t>Septic: </a:t>
          </a:r>
          <a:r>
            <a:rPr lang="en-US" sz="1400" b="0" dirty="0">
              <a:latin typeface="Arial" panose="020B0604020202020204" pitchFamily="34" charset="0"/>
              <a:cs typeface="Arial" panose="020B0604020202020204" pitchFamily="34" charset="0"/>
            </a:rPr>
            <a:t>n/a</a:t>
          </a:r>
        </a:p>
      </dgm:t>
    </dgm:pt>
    <dgm:pt modelId="{76B44F48-E769-49CE-9D56-7965D072418E}" type="parTrans" cxnId="{A7BC0ADB-14AC-4755-91F5-1A799972B1FC}">
      <dgm:prSet/>
      <dgm:spPr/>
      <dgm:t>
        <a:bodyPr/>
        <a:lstStyle/>
        <a:p>
          <a:endParaRPr lang="en-US"/>
        </a:p>
      </dgm:t>
    </dgm:pt>
    <dgm:pt modelId="{78748C82-F6E2-4DD8-A845-1227B33E528A}" type="sibTrans" cxnId="{A7BC0ADB-14AC-4755-91F5-1A799972B1FC}">
      <dgm:prSet/>
      <dgm:spPr/>
      <dgm:t>
        <a:bodyPr/>
        <a:lstStyle/>
        <a:p>
          <a:endParaRPr lang="en-US"/>
        </a:p>
      </dgm:t>
    </dgm:pt>
    <dgm:pt modelId="{BED983A7-12C2-4848-8F58-C7F1798E2036}">
      <dgm:prSet custT="1"/>
      <dgm:spPr/>
      <dgm:t>
        <a:bodyPr/>
        <a:lstStyle/>
        <a:p>
          <a:pPr>
            <a:lnSpc>
              <a:spcPct val="100000"/>
            </a:lnSpc>
          </a:pPr>
          <a:r>
            <a:rPr lang="en-US" sz="1400" b="1" dirty="0">
              <a:latin typeface="Arial" panose="020B0604020202020204" pitchFamily="34" charset="0"/>
              <a:cs typeface="Arial" panose="020B0604020202020204" pitchFamily="34" charset="0"/>
            </a:rPr>
            <a:t>Water</a:t>
          </a:r>
          <a:r>
            <a:rPr lang="en-US" sz="1400" b="0" dirty="0">
              <a:latin typeface="Arial" panose="020B0604020202020204" pitchFamily="34" charset="0"/>
              <a:cs typeface="Arial" panose="020B0604020202020204" pitchFamily="34" charset="0"/>
            </a:rPr>
            <a:t>: Chatham County public water</a:t>
          </a:r>
        </a:p>
      </dgm:t>
    </dgm:pt>
    <dgm:pt modelId="{0A5DAFEC-279F-4EEC-B7A7-93BECE7C680E}" type="parTrans" cxnId="{4090D281-AB76-427A-B7A2-7DAA2D660B84}">
      <dgm:prSet/>
      <dgm:spPr/>
      <dgm:t>
        <a:bodyPr/>
        <a:lstStyle/>
        <a:p>
          <a:endParaRPr lang="en-US"/>
        </a:p>
      </dgm:t>
    </dgm:pt>
    <dgm:pt modelId="{2A01E7DC-FF47-4A94-B082-293F19624B4B}" type="sibTrans" cxnId="{4090D281-AB76-427A-B7A2-7DAA2D660B84}">
      <dgm:prSet/>
      <dgm:spPr/>
      <dgm:t>
        <a:bodyPr/>
        <a:lstStyle/>
        <a:p>
          <a:endParaRPr lang="en-US"/>
        </a:p>
      </dgm:t>
    </dgm:pt>
    <dgm:pt modelId="{B1BEBB25-6E1B-4336-863F-D6862DEE3B2D}">
      <dgm:prSet custT="1"/>
      <dgm:spPr/>
      <dgm:t>
        <a:bodyPr/>
        <a:lstStyle/>
        <a:p>
          <a:pPr>
            <a:lnSpc>
              <a:spcPct val="100000"/>
            </a:lnSpc>
          </a:pPr>
          <a:r>
            <a:rPr lang="en-US" sz="1400" b="1" dirty="0">
              <a:latin typeface="Arial" panose="020B0604020202020204" pitchFamily="34" charset="0"/>
              <a:cs typeface="Arial" panose="020B0604020202020204" pitchFamily="34" charset="0"/>
            </a:rPr>
            <a:t>Road Names: </a:t>
          </a:r>
          <a:r>
            <a:rPr lang="en-US" sz="1400" b="0" dirty="0">
              <a:latin typeface="Arial" panose="020B0604020202020204" pitchFamily="34" charset="0"/>
              <a:cs typeface="Arial" panose="020B0604020202020204" pitchFamily="34" charset="0"/>
            </a:rPr>
            <a:t>Hawk Point Road</a:t>
          </a:r>
        </a:p>
      </dgm:t>
    </dgm:pt>
    <dgm:pt modelId="{A9769640-1E37-4981-BBE4-629F5F66A66D}" type="parTrans" cxnId="{466986D1-C108-45FA-BDB5-67F5C4B8C427}">
      <dgm:prSet/>
      <dgm:spPr/>
      <dgm:t>
        <a:bodyPr/>
        <a:lstStyle/>
        <a:p>
          <a:endParaRPr lang="en-US"/>
        </a:p>
      </dgm:t>
    </dgm:pt>
    <dgm:pt modelId="{99336053-1006-4279-A84F-E8CB0D5D67FC}" type="sibTrans" cxnId="{466986D1-C108-45FA-BDB5-67F5C4B8C427}">
      <dgm:prSet/>
      <dgm:spPr/>
      <dgm:t>
        <a:bodyPr/>
        <a:lstStyle/>
        <a:p>
          <a:endParaRPr lang="en-US"/>
        </a:p>
      </dgm:t>
    </dgm:pt>
    <dgm:pt modelId="{22E5F32D-4007-4915-A8B6-81DD8D3413C4}">
      <dgm:prSet custT="1"/>
      <dgm:spPr/>
      <dgm:t>
        <a:bodyPr/>
        <a:lstStyle/>
        <a:p>
          <a:pPr>
            <a:lnSpc>
              <a:spcPct val="100000"/>
            </a:lnSpc>
          </a:pPr>
          <a:r>
            <a:rPr lang="en-US" sz="1400" b="1" dirty="0">
              <a:latin typeface="Arial" panose="020B0604020202020204" pitchFamily="34" charset="0"/>
              <a:cs typeface="Arial" panose="020B0604020202020204" pitchFamily="34" charset="0"/>
            </a:rPr>
            <a:t>Water Features</a:t>
          </a:r>
          <a:r>
            <a:rPr lang="en-US" sz="1900" dirty="0"/>
            <a:t>: T</a:t>
          </a:r>
          <a:r>
            <a:rPr lang="en-US" sz="1400" dirty="0">
              <a:latin typeface="Arial" panose="020B0604020202020204" pitchFamily="34" charset="0"/>
              <a:cs typeface="Arial" panose="020B0604020202020204" pitchFamily="34" charset="0"/>
            </a:rPr>
            <a:t>wo (2) perennial streams, one (1) potential wetland, and one (1) mapped floodplain were identified</a:t>
          </a:r>
        </a:p>
      </dgm:t>
    </dgm:pt>
    <dgm:pt modelId="{E26D9ADC-A06A-4A8B-B5EF-B081CBD5BD8A}" type="parTrans" cxnId="{F2AC7E30-FD82-473F-B1D3-93F00AED9B2A}">
      <dgm:prSet/>
      <dgm:spPr/>
      <dgm:t>
        <a:bodyPr/>
        <a:lstStyle/>
        <a:p>
          <a:endParaRPr lang="en-US"/>
        </a:p>
      </dgm:t>
    </dgm:pt>
    <dgm:pt modelId="{7AA1F787-82F7-452A-B570-78403704C8CD}" type="sibTrans" cxnId="{F2AC7E30-FD82-473F-B1D3-93F00AED9B2A}">
      <dgm:prSet/>
      <dgm:spPr/>
      <dgm:t>
        <a:bodyPr/>
        <a:lstStyle/>
        <a:p>
          <a:endParaRPr lang="en-US"/>
        </a:p>
      </dgm:t>
    </dgm:pt>
    <dgm:pt modelId="{96BAF9AE-E37F-4509-BD10-DE696C0529E2}" type="pres">
      <dgm:prSet presAssocID="{9471BBAC-8E32-4BB0-841E-972920B363C1}" presName="root" presStyleCnt="0">
        <dgm:presLayoutVars>
          <dgm:dir/>
          <dgm:resizeHandles val="exact"/>
        </dgm:presLayoutVars>
      </dgm:prSet>
      <dgm:spPr/>
    </dgm:pt>
    <dgm:pt modelId="{984D426B-8204-4FCB-AF81-16B47FF85CBB}" type="pres">
      <dgm:prSet presAssocID="{938D4962-822D-4929-8B22-067A1E0DE06F}" presName="compNode" presStyleCnt="0"/>
      <dgm:spPr/>
    </dgm:pt>
    <dgm:pt modelId="{BC5D8675-75CD-4B75-9A05-81F91D1BE486}" type="pres">
      <dgm:prSet presAssocID="{938D4962-822D-4929-8B22-067A1E0DE06F}" presName="bgRect" presStyleLbl="bgShp" presStyleIdx="0" presStyleCnt="5" custScaleY="133868"/>
      <dgm:spPr/>
    </dgm:pt>
    <dgm:pt modelId="{F2FA453C-0698-43D8-B377-A40E48A2F60E}" type="pres">
      <dgm:prSet presAssocID="{938D4962-822D-4929-8B22-067A1E0DE06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45F9EEB1-8352-4A3C-9754-6CF8CBAA1CD0}" type="pres">
      <dgm:prSet presAssocID="{938D4962-822D-4929-8B22-067A1E0DE06F}" presName="spaceRect" presStyleCnt="0"/>
      <dgm:spPr/>
    </dgm:pt>
    <dgm:pt modelId="{4B2B6FC0-4D21-45D6-8C10-D2B16E5C2D4F}" type="pres">
      <dgm:prSet presAssocID="{938D4962-822D-4929-8B22-067A1E0DE06F}" presName="parTx" presStyleLbl="revTx" presStyleIdx="0" presStyleCnt="5">
        <dgm:presLayoutVars>
          <dgm:chMax val="0"/>
          <dgm:chPref val="0"/>
        </dgm:presLayoutVars>
      </dgm:prSet>
      <dgm:spPr/>
    </dgm:pt>
    <dgm:pt modelId="{B8EF101D-CCF4-4409-8BB2-C7BC9615C989}" type="pres">
      <dgm:prSet presAssocID="{49266331-66B8-4DF5-B412-57D995187552}" presName="sibTrans" presStyleCnt="0"/>
      <dgm:spPr/>
    </dgm:pt>
    <dgm:pt modelId="{2076B778-ED3D-450C-8149-E12FFD58FE3A}" type="pres">
      <dgm:prSet presAssocID="{93239127-373B-4791-8CC2-BA8CF22F1CD0}" presName="compNode" presStyleCnt="0"/>
      <dgm:spPr/>
    </dgm:pt>
    <dgm:pt modelId="{F4BEB2D5-B0A7-4D08-A26C-E9AC32E908C1}" type="pres">
      <dgm:prSet presAssocID="{93239127-373B-4791-8CC2-BA8CF22F1CD0}" presName="bgRect" presStyleLbl="bgShp" presStyleIdx="1" presStyleCnt="5" custScaleY="79378"/>
      <dgm:spPr/>
    </dgm:pt>
    <dgm:pt modelId="{8D72A0CA-01CD-42DC-937C-A3590779DD7A}" type="pres">
      <dgm:prSet presAssocID="{93239127-373B-4791-8CC2-BA8CF22F1CD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oilet with solid fill"/>
        </a:ext>
      </dgm:extLst>
    </dgm:pt>
    <dgm:pt modelId="{1C3BC766-347E-4844-88F5-DBDE34891B90}" type="pres">
      <dgm:prSet presAssocID="{93239127-373B-4791-8CC2-BA8CF22F1CD0}" presName="spaceRect" presStyleCnt="0"/>
      <dgm:spPr/>
    </dgm:pt>
    <dgm:pt modelId="{65A7A329-0C73-47BA-9BB1-40F91D0AF65A}" type="pres">
      <dgm:prSet presAssocID="{93239127-373B-4791-8CC2-BA8CF22F1CD0}" presName="parTx" presStyleLbl="revTx" presStyleIdx="1" presStyleCnt="5">
        <dgm:presLayoutVars>
          <dgm:chMax val="0"/>
          <dgm:chPref val="0"/>
        </dgm:presLayoutVars>
      </dgm:prSet>
      <dgm:spPr/>
    </dgm:pt>
    <dgm:pt modelId="{30D54538-369C-4901-9CB9-CD098EB05269}" type="pres">
      <dgm:prSet presAssocID="{78748C82-F6E2-4DD8-A845-1227B33E528A}" presName="sibTrans" presStyleCnt="0"/>
      <dgm:spPr/>
    </dgm:pt>
    <dgm:pt modelId="{1EFB77F9-79C9-4BCC-A21E-95B1900F24F5}" type="pres">
      <dgm:prSet presAssocID="{BED983A7-12C2-4848-8F58-C7F1798E2036}" presName="compNode" presStyleCnt="0"/>
      <dgm:spPr/>
    </dgm:pt>
    <dgm:pt modelId="{0783AA41-2E40-4A67-9D93-3F5F27C1DB65}" type="pres">
      <dgm:prSet presAssocID="{BED983A7-12C2-4848-8F58-C7F1798E2036}" presName="bgRect" presStyleLbl="bgShp" presStyleIdx="2" presStyleCnt="5" custScaleY="62876"/>
      <dgm:spPr/>
    </dgm:pt>
    <dgm:pt modelId="{8AEAEDAF-74DB-4E07-957A-69187B2B61CF}" type="pres">
      <dgm:prSet presAssocID="{BED983A7-12C2-4848-8F58-C7F1798E203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eaky Tap with solid fill"/>
        </a:ext>
      </dgm:extLst>
    </dgm:pt>
    <dgm:pt modelId="{CF2DF74A-D935-478C-A6FE-DF8E4BD0DB02}" type="pres">
      <dgm:prSet presAssocID="{BED983A7-12C2-4848-8F58-C7F1798E2036}" presName="spaceRect" presStyleCnt="0"/>
      <dgm:spPr/>
    </dgm:pt>
    <dgm:pt modelId="{235D5871-664D-44D2-BE95-E5A590E96471}" type="pres">
      <dgm:prSet presAssocID="{BED983A7-12C2-4848-8F58-C7F1798E2036}" presName="parTx" presStyleLbl="revTx" presStyleIdx="2" presStyleCnt="5">
        <dgm:presLayoutVars>
          <dgm:chMax val="0"/>
          <dgm:chPref val="0"/>
        </dgm:presLayoutVars>
      </dgm:prSet>
      <dgm:spPr/>
    </dgm:pt>
    <dgm:pt modelId="{855157C0-2C68-4D1F-9574-C9ABAEA020D9}" type="pres">
      <dgm:prSet presAssocID="{2A01E7DC-FF47-4A94-B082-293F19624B4B}" presName="sibTrans" presStyleCnt="0"/>
      <dgm:spPr/>
    </dgm:pt>
    <dgm:pt modelId="{E4CE70E4-1FB4-4E97-A2B3-BD42CF1C591A}" type="pres">
      <dgm:prSet presAssocID="{B1BEBB25-6E1B-4336-863F-D6862DEE3B2D}" presName="compNode" presStyleCnt="0"/>
      <dgm:spPr/>
    </dgm:pt>
    <dgm:pt modelId="{53453A76-26DC-43DA-BB55-394E74C1E3B7}" type="pres">
      <dgm:prSet presAssocID="{B1BEBB25-6E1B-4336-863F-D6862DEE3B2D}" presName="bgRect" presStyleLbl="bgShp" presStyleIdx="3" presStyleCnt="5" custScaleY="83666"/>
      <dgm:spPr/>
    </dgm:pt>
    <dgm:pt modelId="{0F91C668-6F82-4463-AE2C-94C462E49E23}" type="pres">
      <dgm:prSet presAssocID="{B1BEBB25-6E1B-4336-863F-D6862DEE3B2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Fork In Road with solid fill"/>
        </a:ext>
      </dgm:extLst>
    </dgm:pt>
    <dgm:pt modelId="{2E3490A0-96FE-4266-8FDC-663619C4E248}" type="pres">
      <dgm:prSet presAssocID="{B1BEBB25-6E1B-4336-863F-D6862DEE3B2D}" presName="spaceRect" presStyleCnt="0"/>
      <dgm:spPr/>
    </dgm:pt>
    <dgm:pt modelId="{AF25BD36-DF9A-4788-85EA-5FA1446E64C3}" type="pres">
      <dgm:prSet presAssocID="{B1BEBB25-6E1B-4336-863F-D6862DEE3B2D}" presName="parTx" presStyleLbl="revTx" presStyleIdx="3" presStyleCnt="5" custScaleY="52199">
        <dgm:presLayoutVars>
          <dgm:chMax val="0"/>
          <dgm:chPref val="0"/>
        </dgm:presLayoutVars>
      </dgm:prSet>
      <dgm:spPr/>
    </dgm:pt>
    <dgm:pt modelId="{E5B43FD5-C35D-429E-984A-0818420BCF15}" type="pres">
      <dgm:prSet presAssocID="{99336053-1006-4279-A84F-E8CB0D5D67FC}" presName="sibTrans" presStyleCnt="0"/>
      <dgm:spPr/>
    </dgm:pt>
    <dgm:pt modelId="{838BF9F0-5E1A-4CBE-BF00-AC320A57D4C9}" type="pres">
      <dgm:prSet presAssocID="{22E5F32D-4007-4915-A8B6-81DD8D3413C4}" presName="compNode" presStyleCnt="0"/>
      <dgm:spPr/>
    </dgm:pt>
    <dgm:pt modelId="{F20E3045-CE7D-4E6F-911E-867E61C2277A}" type="pres">
      <dgm:prSet presAssocID="{22E5F32D-4007-4915-A8B6-81DD8D3413C4}" presName="bgRect" presStyleLbl="bgShp" presStyleIdx="4" presStyleCnt="5"/>
      <dgm:spPr/>
    </dgm:pt>
    <dgm:pt modelId="{663BBDDF-6BF5-44F9-A12F-22AAE9CA32C4}" type="pres">
      <dgm:prSet presAssocID="{22E5F32D-4007-4915-A8B6-81DD8D3413C4}"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plash1 with solid fill"/>
        </a:ext>
      </dgm:extLst>
    </dgm:pt>
    <dgm:pt modelId="{569C0529-B234-4099-9EA2-A8B3368F0986}" type="pres">
      <dgm:prSet presAssocID="{22E5F32D-4007-4915-A8B6-81DD8D3413C4}" presName="spaceRect" presStyleCnt="0"/>
      <dgm:spPr/>
    </dgm:pt>
    <dgm:pt modelId="{98AF43CF-F743-4E25-9526-F0E66DE6BA89}" type="pres">
      <dgm:prSet presAssocID="{22E5F32D-4007-4915-A8B6-81DD8D3413C4}" presName="parTx" presStyleLbl="revTx" presStyleIdx="4" presStyleCnt="5">
        <dgm:presLayoutVars>
          <dgm:chMax val="0"/>
          <dgm:chPref val="0"/>
        </dgm:presLayoutVars>
      </dgm:prSet>
      <dgm:spPr/>
    </dgm:pt>
  </dgm:ptLst>
  <dgm:cxnLst>
    <dgm:cxn modelId="{F7BBDD14-ACF9-4C12-B93E-05163A601593}" srcId="{9471BBAC-8E32-4BB0-841E-972920B363C1}" destId="{938D4962-822D-4929-8B22-067A1E0DE06F}" srcOrd="0" destOrd="0" parTransId="{D240B9BB-8175-4EDF-9192-6582362F4490}" sibTransId="{49266331-66B8-4DF5-B412-57D995187552}"/>
    <dgm:cxn modelId="{F2AC7E30-FD82-473F-B1D3-93F00AED9B2A}" srcId="{9471BBAC-8E32-4BB0-841E-972920B363C1}" destId="{22E5F32D-4007-4915-A8B6-81DD8D3413C4}" srcOrd="4" destOrd="0" parTransId="{E26D9ADC-A06A-4A8B-B5EF-B081CBD5BD8A}" sibTransId="{7AA1F787-82F7-452A-B570-78403704C8CD}"/>
    <dgm:cxn modelId="{D250CB3F-88E6-4B5F-A0B6-BDCC0662EF17}" type="presOf" srcId="{BED983A7-12C2-4848-8F58-C7F1798E2036}" destId="{235D5871-664D-44D2-BE95-E5A590E96471}" srcOrd="0" destOrd="0" presId="urn:microsoft.com/office/officeart/2018/2/layout/IconVerticalSolidList"/>
    <dgm:cxn modelId="{42B7DE5D-3252-41E2-A8A1-F9A5246EE98C}" type="presOf" srcId="{22E5F32D-4007-4915-A8B6-81DD8D3413C4}" destId="{98AF43CF-F743-4E25-9526-F0E66DE6BA89}" srcOrd="0" destOrd="0" presId="urn:microsoft.com/office/officeart/2018/2/layout/IconVerticalSolidList"/>
    <dgm:cxn modelId="{CA413171-9D2D-4A9A-9929-93B6984C98DB}" type="presOf" srcId="{B1BEBB25-6E1B-4336-863F-D6862DEE3B2D}" destId="{AF25BD36-DF9A-4788-85EA-5FA1446E64C3}" srcOrd="0" destOrd="0" presId="urn:microsoft.com/office/officeart/2018/2/layout/IconVerticalSolidList"/>
    <dgm:cxn modelId="{4090D281-AB76-427A-B7A2-7DAA2D660B84}" srcId="{9471BBAC-8E32-4BB0-841E-972920B363C1}" destId="{BED983A7-12C2-4848-8F58-C7F1798E2036}" srcOrd="2" destOrd="0" parTransId="{0A5DAFEC-279F-4EEC-B7A7-93BECE7C680E}" sibTransId="{2A01E7DC-FF47-4A94-B082-293F19624B4B}"/>
    <dgm:cxn modelId="{49EFDE9C-E543-426A-B6EE-B41E524FB79E}" type="presOf" srcId="{9471BBAC-8E32-4BB0-841E-972920B363C1}" destId="{96BAF9AE-E37F-4509-BD10-DE696C0529E2}" srcOrd="0" destOrd="0" presId="urn:microsoft.com/office/officeart/2018/2/layout/IconVerticalSolidList"/>
    <dgm:cxn modelId="{466986D1-C108-45FA-BDB5-67F5C4B8C427}" srcId="{9471BBAC-8E32-4BB0-841E-972920B363C1}" destId="{B1BEBB25-6E1B-4336-863F-D6862DEE3B2D}" srcOrd="3" destOrd="0" parTransId="{A9769640-1E37-4981-BBE4-629F5F66A66D}" sibTransId="{99336053-1006-4279-A84F-E8CB0D5D67FC}"/>
    <dgm:cxn modelId="{A7BC0ADB-14AC-4755-91F5-1A799972B1FC}" srcId="{9471BBAC-8E32-4BB0-841E-972920B363C1}" destId="{93239127-373B-4791-8CC2-BA8CF22F1CD0}" srcOrd="1" destOrd="0" parTransId="{76B44F48-E769-49CE-9D56-7965D072418E}" sibTransId="{78748C82-F6E2-4DD8-A845-1227B33E528A}"/>
    <dgm:cxn modelId="{742254EA-B738-498E-9F06-3624EEBE3D0E}" type="presOf" srcId="{938D4962-822D-4929-8B22-067A1E0DE06F}" destId="{4B2B6FC0-4D21-45D6-8C10-D2B16E5C2D4F}" srcOrd="0" destOrd="0" presId="urn:microsoft.com/office/officeart/2018/2/layout/IconVerticalSolidList"/>
    <dgm:cxn modelId="{5C2DEEF7-12BD-4108-B74F-99E8FFD24307}" type="presOf" srcId="{93239127-373B-4791-8CC2-BA8CF22F1CD0}" destId="{65A7A329-0C73-47BA-9BB1-40F91D0AF65A}" srcOrd="0" destOrd="0" presId="urn:microsoft.com/office/officeart/2018/2/layout/IconVerticalSolidList"/>
    <dgm:cxn modelId="{41281AE4-4EE7-46EC-9495-7A9C07DF7820}" type="presParOf" srcId="{96BAF9AE-E37F-4509-BD10-DE696C0529E2}" destId="{984D426B-8204-4FCB-AF81-16B47FF85CBB}" srcOrd="0" destOrd="0" presId="urn:microsoft.com/office/officeart/2018/2/layout/IconVerticalSolidList"/>
    <dgm:cxn modelId="{C4CF6203-DDF7-45F5-90CC-DE66D995D6B0}" type="presParOf" srcId="{984D426B-8204-4FCB-AF81-16B47FF85CBB}" destId="{BC5D8675-75CD-4B75-9A05-81F91D1BE486}" srcOrd="0" destOrd="0" presId="urn:microsoft.com/office/officeart/2018/2/layout/IconVerticalSolidList"/>
    <dgm:cxn modelId="{6DF00129-208E-4DF1-88D0-2B44E22DB0EB}" type="presParOf" srcId="{984D426B-8204-4FCB-AF81-16B47FF85CBB}" destId="{F2FA453C-0698-43D8-B377-A40E48A2F60E}" srcOrd="1" destOrd="0" presId="urn:microsoft.com/office/officeart/2018/2/layout/IconVerticalSolidList"/>
    <dgm:cxn modelId="{F1B3027B-68CA-4749-8887-E403B5E2013E}" type="presParOf" srcId="{984D426B-8204-4FCB-AF81-16B47FF85CBB}" destId="{45F9EEB1-8352-4A3C-9754-6CF8CBAA1CD0}" srcOrd="2" destOrd="0" presId="urn:microsoft.com/office/officeart/2018/2/layout/IconVerticalSolidList"/>
    <dgm:cxn modelId="{71289253-9E98-45AD-A5B5-FE1789B660C6}" type="presParOf" srcId="{984D426B-8204-4FCB-AF81-16B47FF85CBB}" destId="{4B2B6FC0-4D21-45D6-8C10-D2B16E5C2D4F}" srcOrd="3" destOrd="0" presId="urn:microsoft.com/office/officeart/2018/2/layout/IconVerticalSolidList"/>
    <dgm:cxn modelId="{2351FFC8-A211-4D59-BEF0-1DBC30A75CC6}" type="presParOf" srcId="{96BAF9AE-E37F-4509-BD10-DE696C0529E2}" destId="{B8EF101D-CCF4-4409-8BB2-C7BC9615C989}" srcOrd="1" destOrd="0" presId="urn:microsoft.com/office/officeart/2018/2/layout/IconVerticalSolidList"/>
    <dgm:cxn modelId="{1242C852-8A9A-4A9A-B088-676A2226A1A1}" type="presParOf" srcId="{96BAF9AE-E37F-4509-BD10-DE696C0529E2}" destId="{2076B778-ED3D-450C-8149-E12FFD58FE3A}" srcOrd="2" destOrd="0" presId="urn:microsoft.com/office/officeart/2018/2/layout/IconVerticalSolidList"/>
    <dgm:cxn modelId="{29B99884-0E3D-4CA6-BE3D-C5F81988EDE1}" type="presParOf" srcId="{2076B778-ED3D-450C-8149-E12FFD58FE3A}" destId="{F4BEB2D5-B0A7-4D08-A26C-E9AC32E908C1}" srcOrd="0" destOrd="0" presId="urn:microsoft.com/office/officeart/2018/2/layout/IconVerticalSolidList"/>
    <dgm:cxn modelId="{8B43C19B-D2E8-4C66-976D-6859C9A4FFCB}" type="presParOf" srcId="{2076B778-ED3D-450C-8149-E12FFD58FE3A}" destId="{8D72A0CA-01CD-42DC-937C-A3590779DD7A}" srcOrd="1" destOrd="0" presId="urn:microsoft.com/office/officeart/2018/2/layout/IconVerticalSolidList"/>
    <dgm:cxn modelId="{8139EF02-76A2-4373-BC5A-AD2F52015407}" type="presParOf" srcId="{2076B778-ED3D-450C-8149-E12FFD58FE3A}" destId="{1C3BC766-347E-4844-88F5-DBDE34891B90}" srcOrd="2" destOrd="0" presId="urn:microsoft.com/office/officeart/2018/2/layout/IconVerticalSolidList"/>
    <dgm:cxn modelId="{B2A9F38B-FFB5-4E40-9D31-F0F9E703529E}" type="presParOf" srcId="{2076B778-ED3D-450C-8149-E12FFD58FE3A}" destId="{65A7A329-0C73-47BA-9BB1-40F91D0AF65A}" srcOrd="3" destOrd="0" presId="urn:microsoft.com/office/officeart/2018/2/layout/IconVerticalSolidList"/>
    <dgm:cxn modelId="{9B8AA473-20F1-405A-8919-42D6632C5D87}" type="presParOf" srcId="{96BAF9AE-E37F-4509-BD10-DE696C0529E2}" destId="{30D54538-369C-4901-9CB9-CD098EB05269}" srcOrd="3" destOrd="0" presId="urn:microsoft.com/office/officeart/2018/2/layout/IconVerticalSolidList"/>
    <dgm:cxn modelId="{D178DA79-CBB1-42EA-AD3F-1537E3627109}" type="presParOf" srcId="{96BAF9AE-E37F-4509-BD10-DE696C0529E2}" destId="{1EFB77F9-79C9-4BCC-A21E-95B1900F24F5}" srcOrd="4" destOrd="0" presId="urn:microsoft.com/office/officeart/2018/2/layout/IconVerticalSolidList"/>
    <dgm:cxn modelId="{C4BBF56C-1F97-4F88-8595-5185993A85B0}" type="presParOf" srcId="{1EFB77F9-79C9-4BCC-A21E-95B1900F24F5}" destId="{0783AA41-2E40-4A67-9D93-3F5F27C1DB65}" srcOrd="0" destOrd="0" presId="urn:microsoft.com/office/officeart/2018/2/layout/IconVerticalSolidList"/>
    <dgm:cxn modelId="{BD883E4B-8316-43E4-9C1E-467397092F35}" type="presParOf" srcId="{1EFB77F9-79C9-4BCC-A21E-95B1900F24F5}" destId="{8AEAEDAF-74DB-4E07-957A-69187B2B61CF}" srcOrd="1" destOrd="0" presId="urn:microsoft.com/office/officeart/2018/2/layout/IconVerticalSolidList"/>
    <dgm:cxn modelId="{574C3170-56FC-4A15-895B-558CCBCF8A49}" type="presParOf" srcId="{1EFB77F9-79C9-4BCC-A21E-95B1900F24F5}" destId="{CF2DF74A-D935-478C-A6FE-DF8E4BD0DB02}" srcOrd="2" destOrd="0" presId="urn:microsoft.com/office/officeart/2018/2/layout/IconVerticalSolidList"/>
    <dgm:cxn modelId="{45B447DB-C920-4182-A0A7-989995A0CD5A}" type="presParOf" srcId="{1EFB77F9-79C9-4BCC-A21E-95B1900F24F5}" destId="{235D5871-664D-44D2-BE95-E5A590E96471}" srcOrd="3" destOrd="0" presId="urn:microsoft.com/office/officeart/2018/2/layout/IconVerticalSolidList"/>
    <dgm:cxn modelId="{A3FC578D-BAAF-46C7-9BC2-A9BE4D69636B}" type="presParOf" srcId="{96BAF9AE-E37F-4509-BD10-DE696C0529E2}" destId="{855157C0-2C68-4D1F-9574-C9ABAEA020D9}" srcOrd="5" destOrd="0" presId="urn:microsoft.com/office/officeart/2018/2/layout/IconVerticalSolidList"/>
    <dgm:cxn modelId="{A859037B-99CB-4210-9280-9BB7C27C467A}" type="presParOf" srcId="{96BAF9AE-E37F-4509-BD10-DE696C0529E2}" destId="{E4CE70E4-1FB4-4E97-A2B3-BD42CF1C591A}" srcOrd="6" destOrd="0" presId="urn:microsoft.com/office/officeart/2018/2/layout/IconVerticalSolidList"/>
    <dgm:cxn modelId="{0D4A8EE0-C3D1-49C0-AE32-645B558433E7}" type="presParOf" srcId="{E4CE70E4-1FB4-4E97-A2B3-BD42CF1C591A}" destId="{53453A76-26DC-43DA-BB55-394E74C1E3B7}" srcOrd="0" destOrd="0" presId="urn:microsoft.com/office/officeart/2018/2/layout/IconVerticalSolidList"/>
    <dgm:cxn modelId="{92009DE2-E1AF-4DC2-889A-9DF19C2BFADB}" type="presParOf" srcId="{E4CE70E4-1FB4-4E97-A2B3-BD42CF1C591A}" destId="{0F91C668-6F82-4463-AE2C-94C462E49E23}" srcOrd="1" destOrd="0" presId="urn:microsoft.com/office/officeart/2018/2/layout/IconVerticalSolidList"/>
    <dgm:cxn modelId="{29D84186-A00A-428E-800D-E3EB7AB575F0}" type="presParOf" srcId="{E4CE70E4-1FB4-4E97-A2B3-BD42CF1C591A}" destId="{2E3490A0-96FE-4266-8FDC-663619C4E248}" srcOrd="2" destOrd="0" presId="urn:microsoft.com/office/officeart/2018/2/layout/IconVerticalSolidList"/>
    <dgm:cxn modelId="{FD5F3FBE-D164-4194-8D67-FC2CA95B93A9}" type="presParOf" srcId="{E4CE70E4-1FB4-4E97-A2B3-BD42CF1C591A}" destId="{AF25BD36-DF9A-4788-85EA-5FA1446E64C3}" srcOrd="3" destOrd="0" presId="urn:microsoft.com/office/officeart/2018/2/layout/IconVerticalSolidList"/>
    <dgm:cxn modelId="{28F5B3E7-1C65-46CA-A04A-DB2E989DC661}" type="presParOf" srcId="{96BAF9AE-E37F-4509-BD10-DE696C0529E2}" destId="{E5B43FD5-C35D-429E-984A-0818420BCF15}" srcOrd="7" destOrd="0" presId="urn:microsoft.com/office/officeart/2018/2/layout/IconVerticalSolidList"/>
    <dgm:cxn modelId="{6D041C91-146E-4C3C-B8EB-8DA9F9C61333}" type="presParOf" srcId="{96BAF9AE-E37F-4509-BD10-DE696C0529E2}" destId="{838BF9F0-5E1A-4CBE-BF00-AC320A57D4C9}" srcOrd="8" destOrd="0" presId="urn:microsoft.com/office/officeart/2018/2/layout/IconVerticalSolidList"/>
    <dgm:cxn modelId="{84C1E992-3543-4278-990B-F29227B5341A}" type="presParOf" srcId="{838BF9F0-5E1A-4CBE-BF00-AC320A57D4C9}" destId="{F20E3045-CE7D-4E6F-911E-867E61C2277A}" srcOrd="0" destOrd="0" presId="urn:microsoft.com/office/officeart/2018/2/layout/IconVerticalSolidList"/>
    <dgm:cxn modelId="{D5AF77F7-85CF-49E7-BE8E-A8F5C7222772}" type="presParOf" srcId="{838BF9F0-5E1A-4CBE-BF00-AC320A57D4C9}" destId="{663BBDDF-6BF5-44F9-A12F-22AAE9CA32C4}" srcOrd="1" destOrd="0" presId="urn:microsoft.com/office/officeart/2018/2/layout/IconVerticalSolidList"/>
    <dgm:cxn modelId="{CDD4E02E-BF62-447C-AC48-55781B016907}" type="presParOf" srcId="{838BF9F0-5E1A-4CBE-BF00-AC320A57D4C9}" destId="{569C0529-B234-4099-9EA2-A8B3368F0986}" srcOrd="2" destOrd="0" presId="urn:microsoft.com/office/officeart/2018/2/layout/IconVerticalSolidList"/>
    <dgm:cxn modelId="{BF993305-CD16-4BEA-98E7-C77069BE2FF4}" type="presParOf" srcId="{838BF9F0-5E1A-4CBE-BF00-AC320A57D4C9}" destId="{98AF43CF-F743-4E25-9526-F0E66DE6BA8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A36120-A777-4014-9FF0-C36578650B59}"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2EADC20D-C23B-4FCB-B706-061916BFBFC6}">
      <dgm:prSet/>
      <dgm:spPr/>
      <dgm:t>
        <a:bodyPr/>
        <a:lstStyle/>
        <a:p>
          <a:r>
            <a:rPr lang="en-US" b="1">
              <a:latin typeface="Arial" panose="020B0604020202020204" pitchFamily="34" charset="0"/>
              <a:cs typeface="Arial" panose="020B0604020202020204" pitchFamily="34" charset="0"/>
            </a:rPr>
            <a:t>Stormwater and Erosion Control: </a:t>
          </a:r>
          <a:r>
            <a:rPr lang="en-US" b="0">
              <a:latin typeface="Arial" panose="020B0604020202020204" pitchFamily="34" charset="0"/>
              <a:cs typeface="Arial" panose="020B0604020202020204" pitchFamily="34" charset="0"/>
            </a:rPr>
            <a:t>n/a</a:t>
          </a:r>
          <a:endParaRPr lang="en-US" b="1">
            <a:latin typeface="Arial" panose="020B0604020202020204" pitchFamily="34" charset="0"/>
            <a:cs typeface="Arial" panose="020B0604020202020204" pitchFamily="34" charset="0"/>
          </a:endParaRPr>
        </a:p>
      </dgm:t>
    </dgm:pt>
    <dgm:pt modelId="{832A9FA2-50E5-4B08-BCD0-4F8C2FF3A9AA}" type="parTrans" cxnId="{E7AB62A8-D513-49C8-B739-68DDFEE60E97}">
      <dgm:prSet/>
      <dgm:spPr/>
      <dgm:t>
        <a:bodyPr/>
        <a:lstStyle/>
        <a:p>
          <a:endParaRPr lang="en-US"/>
        </a:p>
      </dgm:t>
    </dgm:pt>
    <dgm:pt modelId="{8806B26F-9660-414D-A2F2-278D499802C1}" type="sibTrans" cxnId="{E7AB62A8-D513-49C8-B739-68DDFEE60E97}">
      <dgm:prSet/>
      <dgm:spPr/>
      <dgm:t>
        <a:bodyPr/>
        <a:lstStyle/>
        <a:p>
          <a:endParaRPr lang="en-US"/>
        </a:p>
      </dgm:t>
    </dgm:pt>
    <dgm:pt modelId="{55A210A0-8DE8-4BCF-8172-A5DA8661000E}">
      <dgm:prSet/>
      <dgm:spPr/>
      <dgm:t>
        <a:bodyPr/>
        <a:lstStyle/>
        <a:p>
          <a:r>
            <a:rPr lang="en-US" b="1">
              <a:latin typeface="Arial" panose="020B0604020202020204" pitchFamily="34" charset="0"/>
              <a:cs typeface="Arial" panose="020B0604020202020204" pitchFamily="34" charset="0"/>
            </a:rPr>
            <a:t>Site Visit: </a:t>
          </a:r>
          <a:r>
            <a:rPr lang="en-US">
              <a:latin typeface="Arial" panose="020B0604020202020204" pitchFamily="34" charset="0"/>
              <a:cs typeface="Arial" panose="020B0604020202020204" pitchFamily="34" charset="0"/>
            </a:rPr>
            <a:t>The site visits were scheduled for August 18, 2022 and staff and advisory board members attended. </a:t>
          </a:r>
          <a:endParaRPr lang="en-US" b="1">
            <a:latin typeface="Arial" panose="020B0604020202020204" pitchFamily="34" charset="0"/>
            <a:cs typeface="Arial" panose="020B0604020202020204" pitchFamily="34" charset="0"/>
          </a:endParaRPr>
        </a:p>
      </dgm:t>
    </dgm:pt>
    <dgm:pt modelId="{CAB03260-94BD-4BC3-950C-464C48168EA7}" type="parTrans" cxnId="{AD581AD5-0B20-487A-B0D5-7923864612E8}">
      <dgm:prSet/>
      <dgm:spPr/>
      <dgm:t>
        <a:bodyPr/>
        <a:lstStyle/>
        <a:p>
          <a:endParaRPr lang="en-US"/>
        </a:p>
      </dgm:t>
    </dgm:pt>
    <dgm:pt modelId="{3BEE4851-54B9-4744-A831-E8C970FE9AA6}" type="sibTrans" cxnId="{AD581AD5-0B20-487A-B0D5-7923864612E8}">
      <dgm:prSet/>
      <dgm:spPr/>
      <dgm:t>
        <a:bodyPr/>
        <a:lstStyle/>
        <a:p>
          <a:endParaRPr lang="en-US"/>
        </a:p>
      </dgm:t>
    </dgm:pt>
    <dgm:pt modelId="{D437A1E8-330D-4534-AC77-F8D30FC6DA6C}" type="pres">
      <dgm:prSet presAssocID="{68A36120-A777-4014-9FF0-C36578650B59}" presName="root" presStyleCnt="0">
        <dgm:presLayoutVars>
          <dgm:dir/>
          <dgm:resizeHandles val="exact"/>
        </dgm:presLayoutVars>
      </dgm:prSet>
      <dgm:spPr/>
    </dgm:pt>
    <dgm:pt modelId="{CF7CD600-747A-4C68-8AE9-2D191459148D}" type="pres">
      <dgm:prSet presAssocID="{2EADC20D-C23B-4FCB-B706-061916BFBFC6}" presName="compNode" presStyleCnt="0"/>
      <dgm:spPr/>
    </dgm:pt>
    <dgm:pt modelId="{50BA6EFA-E7C0-4671-9984-DCA79D53BE1A}" type="pres">
      <dgm:prSet presAssocID="{2EADC20D-C23B-4FCB-B706-061916BFBFC6}" presName="bgRect" presStyleLbl="bgShp" presStyleIdx="0" presStyleCnt="2" custScaleY="115891" custLinFactNeighborY="-6095"/>
      <dgm:spPr/>
    </dgm:pt>
    <dgm:pt modelId="{18C2FB65-0364-4E45-8844-9FD1C4684C59}" type="pres">
      <dgm:prSet presAssocID="{2EADC20D-C23B-4FCB-B706-061916BFBFC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ightning with solid fill"/>
        </a:ext>
      </dgm:extLst>
    </dgm:pt>
    <dgm:pt modelId="{EFA8426F-4BD1-49B2-B01A-8A411EA50320}" type="pres">
      <dgm:prSet presAssocID="{2EADC20D-C23B-4FCB-B706-061916BFBFC6}" presName="spaceRect" presStyleCnt="0"/>
      <dgm:spPr/>
    </dgm:pt>
    <dgm:pt modelId="{5AAA76F9-4EA9-4E96-85E5-F5F0C964E311}" type="pres">
      <dgm:prSet presAssocID="{2EADC20D-C23B-4FCB-B706-061916BFBFC6}" presName="parTx" presStyleLbl="revTx" presStyleIdx="0" presStyleCnt="2">
        <dgm:presLayoutVars>
          <dgm:chMax val="0"/>
          <dgm:chPref val="0"/>
        </dgm:presLayoutVars>
      </dgm:prSet>
      <dgm:spPr/>
    </dgm:pt>
    <dgm:pt modelId="{6E31C5F1-FA55-4493-96F9-DD0A941E9FB1}" type="pres">
      <dgm:prSet presAssocID="{8806B26F-9660-414D-A2F2-278D499802C1}" presName="sibTrans" presStyleCnt="0"/>
      <dgm:spPr/>
    </dgm:pt>
    <dgm:pt modelId="{A18B806C-26E6-4943-A040-B95FBB6438F0}" type="pres">
      <dgm:prSet presAssocID="{55A210A0-8DE8-4BCF-8172-A5DA8661000E}" presName="compNode" presStyleCnt="0"/>
      <dgm:spPr/>
    </dgm:pt>
    <dgm:pt modelId="{3362775B-834A-4CB1-88C2-FEB63EE6A412}" type="pres">
      <dgm:prSet presAssocID="{55A210A0-8DE8-4BCF-8172-A5DA8661000E}" presName="bgRect" presStyleLbl="bgShp" presStyleIdx="1" presStyleCnt="2" custScaleY="163095"/>
      <dgm:spPr/>
    </dgm:pt>
    <dgm:pt modelId="{AD53BAC9-5932-4788-9D77-B20410E69E28}" type="pres">
      <dgm:prSet presAssocID="{55A210A0-8DE8-4BCF-8172-A5DA8661000E}"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ap with pin with solid fill"/>
        </a:ext>
      </dgm:extLst>
    </dgm:pt>
    <dgm:pt modelId="{5448732C-8FBE-4E4E-8631-A7E7F5B5C541}" type="pres">
      <dgm:prSet presAssocID="{55A210A0-8DE8-4BCF-8172-A5DA8661000E}" presName="spaceRect" presStyleCnt="0"/>
      <dgm:spPr/>
    </dgm:pt>
    <dgm:pt modelId="{6358917D-0CB0-4903-95F1-8F858EC7349D}" type="pres">
      <dgm:prSet presAssocID="{55A210A0-8DE8-4BCF-8172-A5DA8661000E}" presName="parTx" presStyleLbl="revTx" presStyleIdx="1" presStyleCnt="2">
        <dgm:presLayoutVars>
          <dgm:chMax val="0"/>
          <dgm:chPref val="0"/>
        </dgm:presLayoutVars>
      </dgm:prSet>
      <dgm:spPr/>
    </dgm:pt>
  </dgm:ptLst>
  <dgm:cxnLst>
    <dgm:cxn modelId="{62114F28-D6C2-446D-A2C6-671316405F21}" type="presOf" srcId="{2EADC20D-C23B-4FCB-B706-061916BFBFC6}" destId="{5AAA76F9-4EA9-4E96-85E5-F5F0C964E311}" srcOrd="0" destOrd="0" presId="urn:microsoft.com/office/officeart/2018/2/layout/IconVerticalSolidList"/>
    <dgm:cxn modelId="{BA1FE363-832E-4187-9B16-114C0539CE62}" type="presOf" srcId="{55A210A0-8DE8-4BCF-8172-A5DA8661000E}" destId="{6358917D-0CB0-4903-95F1-8F858EC7349D}" srcOrd="0" destOrd="0" presId="urn:microsoft.com/office/officeart/2018/2/layout/IconVerticalSolidList"/>
    <dgm:cxn modelId="{5EAAD57E-558A-446A-8A08-DD913C3AC075}" type="presOf" srcId="{68A36120-A777-4014-9FF0-C36578650B59}" destId="{D437A1E8-330D-4534-AC77-F8D30FC6DA6C}" srcOrd="0" destOrd="0" presId="urn:microsoft.com/office/officeart/2018/2/layout/IconVerticalSolidList"/>
    <dgm:cxn modelId="{E7AB62A8-D513-49C8-B739-68DDFEE60E97}" srcId="{68A36120-A777-4014-9FF0-C36578650B59}" destId="{2EADC20D-C23B-4FCB-B706-061916BFBFC6}" srcOrd="0" destOrd="0" parTransId="{832A9FA2-50E5-4B08-BCD0-4F8C2FF3A9AA}" sibTransId="{8806B26F-9660-414D-A2F2-278D499802C1}"/>
    <dgm:cxn modelId="{AD581AD5-0B20-487A-B0D5-7923864612E8}" srcId="{68A36120-A777-4014-9FF0-C36578650B59}" destId="{55A210A0-8DE8-4BCF-8172-A5DA8661000E}" srcOrd="1" destOrd="0" parTransId="{CAB03260-94BD-4BC3-950C-464C48168EA7}" sibTransId="{3BEE4851-54B9-4744-A831-E8C970FE9AA6}"/>
    <dgm:cxn modelId="{676F43AC-DE3E-4985-9037-932F784DDF9F}" type="presParOf" srcId="{D437A1E8-330D-4534-AC77-F8D30FC6DA6C}" destId="{CF7CD600-747A-4C68-8AE9-2D191459148D}" srcOrd="0" destOrd="0" presId="urn:microsoft.com/office/officeart/2018/2/layout/IconVerticalSolidList"/>
    <dgm:cxn modelId="{E9831163-FFB9-4F52-96F1-A384E25E4607}" type="presParOf" srcId="{CF7CD600-747A-4C68-8AE9-2D191459148D}" destId="{50BA6EFA-E7C0-4671-9984-DCA79D53BE1A}" srcOrd="0" destOrd="0" presId="urn:microsoft.com/office/officeart/2018/2/layout/IconVerticalSolidList"/>
    <dgm:cxn modelId="{7CC61504-8F7F-4617-BFA5-381A56983E9C}" type="presParOf" srcId="{CF7CD600-747A-4C68-8AE9-2D191459148D}" destId="{18C2FB65-0364-4E45-8844-9FD1C4684C59}" srcOrd="1" destOrd="0" presId="urn:microsoft.com/office/officeart/2018/2/layout/IconVerticalSolidList"/>
    <dgm:cxn modelId="{43F85ABB-5A4E-4B1C-BFEA-2995CDB3FFDB}" type="presParOf" srcId="{CF7CD600-747A-4C68-8AE9-2D191459148D}" destId="{EFA8426F-4BD1-49B2-B01A-8A411EA50320}" srcOrd="2" destOrd="0" presId="urn:microsoft.com/office/officeart/2018/2/layout/IconVerticalSolidList"/>
    <dgm:cxn modelId="{AFCA70AE-F2F8-4A05-9AE7-7D503BD96B13}" type="presParOf" srcId="{CF7CD600-747A-4C68-8AE9-2D191459148D}" destId="{5AAA76F9-4EA9-4E96-85E5-F5F0C964E311}" srcOrd="3" destOrd="0" presId="urn:microsoft.com/office/officeart/2018/2/layout/IconVerticalSolidList"/>
    <dgm:cxn modelId="{933D0FFA-E079-4E98-B3E3-63427652DC0B}" type="presParOf" srcId="{D437A1E8-330D-4534-AC77-F8D30FC6DA6C}" destId="{6E31C5F1-FA55-4493-96F9-DD0A941E9FB1}" srcOrd="1" destOrd="0" presId="urn:microsoft.com/office/officeart/2018/2/layout/IconVerticalSolidList"/>
    <dgm:cxn modelId="{EFB93DF0-247B-4971-B62C-18C2A23B34D3}" type="presParOf" srcId="{D437A1E8-330D-4534-AC77-F8D30FC6DA6C}" destId="{A18B806C-26E6-4943-A040-B95FBB6438F0}" srcOrd="2" destOrd="0" presId="urn:microsoft.com/office/officeart/2018/2/layout/IconVerticalSolidList"/>
    <dgm:cxn modelId="{E45C34FE-FBE4-4FB7-B181-88B3DF34F17F}" type="presParOf" srcId="{A18B806C-26E6-4943-A040-B95FBB6438F0}" destId="{3362775B-834A-4CB1-88C2-FEB63EE6A412}" srcOrd="0" destOrd="0" presId="urn:microsoft.com/office/officeart/2018/2/layout/IconVerticalSolidList"/>
    <dgm:cxn modelId="{64D9F4F8-77C2-4A3B-933B-BBAC74AD9301}" type="presParOf" srcId="{A18B806C-26E6-4943-A040-B95FBB6438F0}" destId="{AD53BAC9-5932-4788-9D77-B20410E69E28}" srcOrd="1" destOrd="0" presId="urn:microsoft.com/office/officeart/2018/2/layout/IconVerticalSolidList"/>
    <dgm:cxn modelId="{00BB30D0-3137-4858-A5B8-3182DDFA0069}" type="presParOf" srcId="{A18B806C-26E6-4943-A040-B95FBB6438F0}" destId="{5448732C-8FBE-4E4E-8631-A7E7F5B5C541}" srcOrd="2" destOrd="0" presId="urn:microsoft.com/office/officeart/2018/2/layout/IconVerticalSolidList"/>
    <dgm:cxn modelId="{121B3BDA-5B49-42F9-8E66-618A8D1DC5AE}" type="presParOf" srcId="{A18B806C-26E6-4943-A040-B95FBB6438F0}" destId="{6358917D-0CB0-4903-95F1-8F858EC7349D}"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D8675-75CD-4B75-9A05-81F91D1BE486}">
      <dsp:nvSpPr>
        <dsp:cNvPr id="0" name=""/>
        <dsp:cNvSpPr/>
      </dsp:nvSpPr>
      <dsp:spPr>
        <a:xfrm>
          <a:off x="0" y="167555"/>
          <a:ext cx="10698018" cy="4834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A453C-0698-43D8-B377-A40E48A2F60E}">
      <dsp:nvSpPr>
        <dsp:cNvPr id="0" name=""/>
        <dsp:cNvSpPr/>
      </dsp:nvSpPr>
      <dsp:spPr>
        <a:xfrm>
          <a:off x="245326" y="186281"/>
          <a:ext cx="446047" cy="4460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2B6FC0-4D21-45D6-8C10-D2B16E5C2D4F}">
      <dsp:nvSpPr>
        <dsp:cNvPr id="0" name=""/>
        <dsp:cNvSpPr/>
      </dsp:nvSpPr>
      <dsp:spPr>
        <a:xfrm>
          <a:off x="885062" y="0"/>
          <a:ext cx="9761318" cy="810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30" tIns="85830" rIns="85830" bIns="85830" numCol="1" spcCol="1270" anchor="ctr" anchorCtr="0">
          <a:noAutofit/>
        </a:bodyPr>
        <a:lstStyle/>
        <a:p>
          <a:pPr marL="0" lvl="0" indent="0" algn="l" defTabSz="577850">
            <a:lnSpc>
              <a:spcPct val="100000"/>
            </a:lnSpc>
            <a:spcBef>
              <a:spcPct val="0"/>
            </a:spcBef>
            <a:spcAft>
              <a:spcPct val="35000"/>
            </a:spcAft>
            <a:buNone/>
          </a:pPr>
          <a:r>
            <a:rPr lang="en-US" sz="1300" b="1" kern="1200" dirty="0">
              <a:latin typeface="Arial" panose="020B0604020202020204" pitchFamily="34" charset="0"/>
              <a:cs typeface="Arial" panose="020B0604020202020204" pitchFamily="34" charset="0"/>
            </a:rPr>
            <a:t>Zoning:</a:t>
          </a:r>
          <a:r>
            <a:rPr lang="en-US" sz="1300" kern="1200" dirty="0">
              <a:latin typeface="Arial" panose="020B0604020202020204" pitchFamily="34" charset="0"/>
              <a:cs typeface="Arial" panose="020B0604020202020204" pitchFamily="34" charset="0"/>
            </a:rPr>
            <a:t> CUD-CC (parcel 92282) and R-1 (parcel 95254)</a:t>
          </a:r>
        </a:p>
      </dsp:txBody>
      <dsp:txXfrm>
        <a:off x="885062" y="0"/>
        <a:ext cx="9761318" cy="810995"/>
      </dsp:txXfrm>
    </dsp:sp>
    <dsp:sp modelId="{F4BEB2D5-B0A7-4D08-A26C-E9AC32E908C1}">
      <dsp:nvSpPr>
        <dsp:cNvPr id="0" name=""/>
        <dsp:cNvSpPr/>
      </dsp:nvSpPr>
      <dsp:spPr>
        <a:xfrm>
          <a:off x="0" y="1152237"/>
          <a:ext cx="10698018" cy="5416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72A0CA-01CD-42DC-937C-A3590779DD7A}">
      <dsp:nvSpPr>
        <dsp:cNvPr id="0" name=""/>
        <dsp:cNvSpPr/>
      </dsp:nvSpPr>
      <dsp:spPr>
        <a:xfrm>
          <a:off x="245326" y="1200025"/>
          <a:ext cx="446047" cy="4460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A7A329-0C73-47BA-9BB1-40F91D0AF65A}">
      <dsp:nvSpPr>
        <dsp:cNvPr id="0" name=""/>
        <dsp:cNvSpPr/>
      </dsp:nvSpPr>
      <dsp:spPr>
        <a:xfrm>
          <a:off x="936699" y="1017551"/>
          <a:ext cx="9761318" cy="810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30" tIns="85830" rIns="85830" bIns="85830" numCol="1" spcCol="1270" anchor="ctr" anchorCtr="0">
          <a:noAutofit/>
        </a:bodyPr>
        <a:lstStyle/>
        <a:p>
          <a:pPr marL="0" lvl="0" indent="0" algn="l" defTabSz="577850">
            <a:lnSpc>
              <a:spcPct val="100000"/>
            </a:lnSpc>
            <a:spcBef>
              <a:spcPct val="0"/>
            </a:spcBef>
            <a:spcAft>
              <a:spcPct val="35000"/>
            </a:spcAft>
            <a:buNone/>
          </a:pPr>
          <a:r>
            <a:rPr lang="en-US" sz="1300" b="1" kern="1200" dirty="0">
              <a:latin typeface="Arial" panose="020B0604020202020204" pitchFamily="34" charset="0"/>
              <a:cs typeface="Arial" panose="020B0604020202020204" pitchFamily="34" charset="0"/>
            </a:rPr>
            <a:t>Water System: </a:t>
          </a:r>
          <a:r>
            <a:rPr lang="en-US" sz="1300" kern="1200" dirty="0">
              <a:latin typeface="Arial" panose="020B0604020202020204" pitchFamily="34" charset="0"/>
              <a:cs typeface="Arial" panose="020B0604020202020204" pitchFamily="34" charset="0"/>
            </a:rPr>
            <a:t>Public Water</a:t>
          </a:r>
        </a:p>
      </dsp:txBody>
      <dsp:txXfrm>
        <a:off x="936699" y="1017551"/>
        <a:ext cx="9761318" cy="810995"/>
      </dsp:txXfrm>
    </dsp:sp>
    <dsp:sp modelId="{0783AA41-2E40-4A67-9D93-3F5F27C1DB65}">
      <dsp:nvSpPr>
        <dsp:cNvPr id="0" name=""/>
        <dsp:cNvSpPr/>
      </dsp:nvSpPr>
      <dsp:spPr>
        <a:xfrm>
          <a:off x="0" y="2165418"/>
          <a:ext cx="10698018" cy="5427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EAEDAF-74DB-4E07-957A-69187B2B61CF}">
      <dsp:nvSpPr>
        <dsp:cNvPr id="0" name=""/>
        <dsp:cNvSpPr/>
      </dsp:nvSpPr>
      <dsp:spPr>
        <a:xfrm>
          <a:off x="245326" y="2213769"/>
          <a:ext cx="446047" cy="4460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5D5871-664D-44D2-BE95-E5A590E96471}">
      <dsp:nvSpPr>
        <dsp:cNvPr id="0" name=""/>
        <dsp:cNvSpPr/>
      </dsp:nvSpPr>
      <dsp:spPr>
        <a:xfrm>
          <a:off x="936699" y="2031295"/>
          <a:ext cx="9761318" cy="810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30" tIns="85830" rIns="85830" bIns="85830" numCol="1" spcCol="1270" anchor="ctr" anchorCtr="0">
          <a:noAutofit/>
        </a:bodyPr>
        <a:lstStyle/>
        <a:p>
          <a:pPr marL="0" lvl="0" indent="0" algn="l" defTabSz="577850">
            <a:lnSpc>
              <a:spcPct val="100000"/>
            </a:lnSpc>
            <a:spcBef>
              <a:spcPct val="0"/>
            </a:spcBef>
            <a:spcAft>
              <a:spcPct val="35000"/>
            </a:spcAft>
            <a:buNone/>
          </a:pPr>
          <a:r>
            <a:rPr lang="en-US" sz="1300" b="1" kern="1200" dirty="0">
              <a:latin typeface="Arial" panose="020B0604020202020204" pitchFamily="34" charset="0"/>
              <a:cs typeface="Arial" panose="020B0604020202020204" pitchFamily="34" charset="0"/>
            </a:rPr>
            <a:t>Sewer System: </a:t>
          </a:r>
          <a:r>
            <a:rPr lang="en-US" sz="1300" kern="1200" dirty="0">
              <a:latin typeface="Arial" panose="020B0604020202020204" pitchFamily="34" charset="0"/>
              <a:cs typeface="Arial" panose="020B0604020202020204" pitchFamily="34" charset="0"/>
            </a:rPr>
            <a:t>N/A</a:t>
          </a:r>
        </a:p>
      </dsp:txBody>
      <dsp:txXfrm>
        <a:off x="936699" y="2031295"/>
        <a:ext cx="9761318" cy="810995"/>
      </dsp:txXfrm>
    </dsp:sp>
    <dsp:sp modelId="{53453A76-26DC-43DA-BB55-394E74C1E3B7}">
      <dsp:nvSpPr>
        <dsp:cNvPr id="0" name=""/>
        <dsp:cNvSpPr/>
      </dsp:nvSpPr>
      <dsp:spPr>
        <a:xfrm>
          <a:off x="0" y="3139602"/>
          <a:ext cx="10698018" cy="6218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91C668-6F82-4463-AE2C-94C462E49E23}">
      <dsp:nvSpPr>
        <dsp:cNvPr id="0" name=""/>
        <dsp:cNvSpPr/>
      </dsp:nvSpPr>
      <dsp:spPr>
        <a:xfrm>
          <a:off x="245326" y="3227513"/>
          <a:ext cx="446047" cy="4460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5BD36-DF9A-4788-85EA-5FA1446E64C3}">
      <dsp:nvSpPr>
        <dsp:cNvPr id="0" name=""/>
        <dsp:cNvSpPr/>
      </dsp:nvSpPr>
      <dsp:spPr>
        <a:xfrm>
          <a:off x="936699" y="3045040"/>
          <a:ext cx="9761318" cy="810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30" tIns="85830" rIns="85830" bIns="85830" numCol="1" spcCol="1270" anchor="ctr" anchorCtr="0">
          <a:noAutofit/>
        </a:bodyPr>
        <a:lstStyle/>
        <a:p>
          <a:pPr marL="0" lvl="0" indent="0" algn="l" defTabSz="577850">
            <a:lnSpc>
              <a:spcPct val="100000"/>
            </a:lnSpc>
            <a:spcBef>
              <a:spcPct val="0"/>
            </a:spcBef>
            <a:spcAft>
              <a:spcPct val="35000"/>
            </a:spcAft>
            <a:buNone/>
          </a:pPr>
          <a:r>
            <a:rPr lang="en-US" sz="1300" b="1" kern="1200" dirty="0">
              <a:latin typeface="Arial" panose="020B0604020202020204" pitchFamily="34" charset="0"/>
              <a:cs typeface="Arial" panose="020B0604020202020204" pitchFamily="34" charset="0"/>
            </a:rPr>
            <a:t>Subject to 100 Year Flood: </a:t>
          </a:r>
          <a:r>
            <a:rPr lang="en-US" sz="1300" kern="1200" dirty="0">
              <a:latin typeface="Arial" panose="020B0604020202020204" pitchFamily="34" charset="0"/>
              <a:cs typeface="Arial" panose="020B0604020202020204" pitchFamily="34" charset="0"/>
            </a:rPr>
            <a:t>Special flood hazard area within the development</a:t>
          </a:r>
        </a:p>
      </dsp:txBody>
      <dsp:txXfrm>
        <a:off x="936699" y="3045040"/>
        <a:ext cx="9761318" cy="810995"/>
      </dsp:txXfrm>
    </dsp:sp>
    <dsp:sp modelId="{F20E3045-CE7D-4E6F-911E-867E61C2277A}">
      <dsp:nvSpPr>
        <dsp:cNvPr id="0" name=""/>
        <dsp:cNvSpPr/>
      </dsp:nvSpPr>
      <dsp:spPr>
        <a:xfrm>
          <a:off x="0" y="4062591"/>
          <a:ext cx="10698018" cy="8109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3BBDDF-6BF5-44F9-A12F-22AAE9CA32C4}">
      <dsp:nvSpPr>
        <dsp:cNvPr id="0" name=""/>
        <dsp:cNvSpPr/>
      </dsp:nvSpPr>
      <dsp:spPr>
        <a:xfrm>
          <a:off x="245326" y="4241258"/>
          <a:ext cx="446047" cy="44604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AF43CF-F743-4E25-9526-F0E66DE6BA89}">
      <dsp:nvSpPr>
        <dsp:cNvPr id="0" name=""/>
        <dsp:cNvSpPr/>
      </dsp:nvSpPr>
      <dsp:spPr>
        <a:xfrm>
          <a:off x="936699" y="4058784"/>
          <a:ext cx="9761318" cy="810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30" tIns="85830" rIns="85830" bIns="85830" numCol="1" spcCol="1270" anchor="ctr" anchorCtr="0">
          <a:noAutofit/>
        </a:bodyPr>
        <a:lstStyle/>
        <a:p>
          <a:pPr marL="0" lvl="0" indent="0" algn="l" defTabSz="577850">
            <a:lnSpc>
              <a:spcPct val="100000"/>
            </a:lnSpc>
            <a:spcBef>
              <a:spcPct val="0"/>
            </a:spcBef>
            <a:spcAft>
              <a:spcPct val="35000"/>
            </a:spcAft>
            <a:buNone/>
          </a:pPr>
          <a:r>
            <a:rPr lang="en-US" sz="1300" b="1" kern="1200" dirty="0">
              <a:latin typeface="Arial" panose="020B0604020202020204" pitchFamily="34" charset="0"/>
              <a:cs typeface="Arial" panose="020B0604020202020204" pitchFamily="34" charset="0"/>
            </a:rPr>
            <a:t>General Information: </a:t>
          </a:r>
          <a:r>
            <a:rPr lang="en-US" sz="1300" kern="1200" dirty="0">
              <a:latin typeface="Arial" panose="020B0604020202020204" pitchFamily="34" charset="0"/>
              <a:cs typeface="Arial" panose="020B0604020202020204" pitchFamily="34" charset="0"/>
            </a:rPr>
            <a:t>The subdivision process is a four (4) step process:  Concept Plan, First Plat, Construction Plan, and Final Plat. The applicant has completed the community meeting and the Concept Plan review. The Planning Board has two (2) meetings in which to act on the proposal.</a:t>
          </a:r>
        </a:p>
      </dsp:txBody>
      <dsp:txXfrm>
        <a:off x="936699" y="4058784"/>
        <a:ext cx="9761318" cy="810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D8675-75CD-4B75-9A05-81F91D1BE486}">
      <dsp:nvSpPr>
        <dsp:cNvPr id="0" name=""/>
        <dsp:cNvSpPr/>
      </dsp:nvSpPr>
      <dsp:spPr>
        <a:xfrm>
          <a:off x="0" y="585"/>
          <a:ext cx="10698018" cy="6699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A453C-0698-43D8-B377-A40E48A2F60E}">
      <dsp:nvSpPr>
        <dsp:cNvPr id="0" name=""/>
        <dsp:cNvSpPr/>
      </dsp:nvSpPr>
      <dsp:spPr>
        <a:xfrm>
          <a:off x="202652" y="151318"/>
          <a:ext cx="368458" cy="3684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2B6FC0-4D21-45D6-8C10-D2B16E5C2D4F}">
      <dsp:nvSpPr>
        <dsp:cNvPr id="0" name=""/>
        <dsp:cNvSpPr/>
      </dsp:nvSpPr>
      <dsp:spPr>
        <a:xfrm>
          <a:off x="773763" y="585"/>
          <a:ext cx="9924254" cy="669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900" tIns="70900" rIns="70900" bIns="70900"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rial" panose="020B0604020202020204" pitchFamily="34" charset="0"/>
              <a:cs typeface="Arial" panose="020B0604020202020204" pitchFamily="34" charset="0"/>
            </a:rPr>
            <a:t>Community Meeting: </a:t>
          </a:r>
          <a:r>
            <a:rPr lang="en-US" sz="1400" kern="1200" dirty="0">
              <a:latin typeface="Arial" panose="020B0604020202020204" pitchFamily="34" charset="0"/>
              <a:cs typeface="Arial" panose="020B0604020202020204" pitchFamily="34" charset="0"/>
            </a:rPr>
            <a:t>A community meeting was held on January 12, 2022, at 697 Hillsboro Street, Pittsboro. Approximately eight people attended the meeting.</a:t>
          </a:r>
          <a:endParaRPr lang="en-US" sz="1400" b="1" kern="1200" dirty="0">
            <a:latin typeface="Arial" panose="020B0604020202020204" pitchFamily="34" charset="0"/>
            <a:cs typeface="Arial" panose="020B0604020202020204" pitchFamily="34" charset="0"/>
          </a:endParaRPr>
        </a:p>
      </dsp:txBody>
      <dsp:txXfrm>
        <a:off x="773763" y="585"/>
        <a:ext cx="9924254" cy="669925"/>
      </dsp:txXfrm>
    </dsp:sp>
    <dsp:sp modelId="{F4BEB2D5-B0A7-4D08-A26C-E9AC32E908C1}">
      <dsp:nvSpPr>
        <dsp:cNvPr id="0" name=""/>
        <dsp:cNvSpPr/>
      </dsp:nvSpPr>
      <dsp:spPr>
        <a:xfrm>
          <a:off x="0" y="919611"/>
          <a:ext cx="10698018" cy="5066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72A0CA-01CD-42DC-937C-A3590779DD7A}">
      <dsp:nvSpPr>
        <dsp:cNvPr id="0" name=""/>
        <dsp:cNvSpPr/>
      </dsp:nvSpPr>
      <dsp:spPr>
        <a:xfrm>
          <a:off x="202652" y="988724"/>
          <a:ext cx="368458" cy="3684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A7A329-0C73-47BA-9BB1-40F91D0AF65A}">
      <dsp:nvSpPr>
        <dsp:cNvPr id="0" name=""/>
        <dsp:cNvSpPr/>
      </dsp:nvSpPr>
      <dsp:spPr>
        <a:xfrm>
          <a:off x="773763" y="837991"/>
          <a:ext cx="9924254" cy="669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900" tIns="70900" rIns="70900" bIns="70900"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rial" panose="020B0604020202020204" pitchFamily="34" charset="0"/>
              <a:cs typeface="Arial" panose="020B0604020202020204" pitchFamily="34" charset="0"/>
            </a:rPr>
            <a:t>Roadways</a:t>
          </a:r>
          <a:r>
            <a:rPr lang="en-US" sz="1400" kern="1200" dirty="0">
              <a:latin typeface="Arial" panose="020B0604020202020204" pitchFamily="34" charset="0"/>
              <a:cs typeface="Arial" panose="020B0604020202020204" pitchFamily="34" charset="0"/>
            </a:rPr>
            <a:t>:</a:t>
          </a:r>
          <a:r>
            <a:rPr lang="en-US" sz="1500" kern="1200" dirty="0"/>
            <a:t> Hawk Point Road is proposed to be built with a 40-foot-wide public right-of-way and is to be state maintained. </a:t>
          </a:r>
        </a:p>
      </dsp:txBody>
      <dsp:txXfrm>
        <a:off x="773763" y="837991"/>
        <a:ext cx="9924254" cy="669925"/>
      </dsp:txXfrm>
    </dsp:sp>
    <dsp:sp modelId="{0783AA41-2E40-4A67-9D93-3F5F27C1DB65}">
      <dsp:nvSpPr>
        <dsp:cNvPr id="0" name=""/>
        <dsp:cNvSpPr/>
      </dsp:nvSpPr>
      <dsp:spPr>
        <a:xfrm>
          <a:off x="0" y="1675398"/>
          <a:ext cx="10698018" cy="6699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EAEDAF-74DB-4E07-957A-69187B2B61CF}">
      <dsp:nvSpPr>
        <dsp:cNvPr id="0" name=""/>
        <dsp:cNvSpPr/>
      </dsp:nvSpPr>
      <dsp:spPr>
        <a:xfrm>
          <a:off x="202652" y="1826131"/>
          <a:ext cx="368458" cy="3684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5D5871-664D-44D2-BE95-E5A590E96471}">
      <dsp:nvSpPr>
        <dsp:cNvPr id="0" name=""/>
        <dsp:cNvSpPr/>
      </dsp:nvSpPr>
      <dsp:spPr>
        <a:xfrm>
          <a:off x="773763" y="1675398"/>
          <a:ext cx="9924254" cy="669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900" tIns="70900" rIns="70900" bIns="70900"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rial" panose="020B0604020202020204" pitchFamily="34" charset="0"/>
              <a:cs typeface="Arial" panose="020B0604020202020204" pitchFamily="34" charset="0"/>
            </a:rPr>
            <a:t>Historical: </a:t>
          </a:r>
          <a:r>
            <a:rPr lang="en-US" sz="1400" kern="1200" dirty="0">
              <a:latin typeface="Arial" panose="020B0604020202020204" pitchFamily="34" charset="0"/>
              <a:cs typeface="Arial" panose="020B0604020202020204" pitchFamily="34" charset="0"/>
            </a:rPr>
            <a:t>During the Technical Review Committee meeting on August 17, 2022, Sy Robbins, Chatham County Historical Association (CCHA), commented that should the site have future development to look for Native American activities. </a:t>
          </a:r>
          <a:endParaRPr lang="en-US" sz="1400" b="1" kern="1200" dirty="0">
            <a:latin typeface="Arial" panose="020B0604020202020204" pitchFamily="34" charset="0"/>
            <a:cs typeface="Arial" panose="020B0604020202020204" pitchFamily="34" charset="0"/>
          </a:endParaRPr>
        </a:p>
      </dsp:txBody>
      <dsp:txXfrm>
        <a:off x="773763" y="1675398"/>
        <a:ext cx="9924254" cy="669925"/>
      </dsp:txXfrm>
    </dsp:sp>
    <dsp:sp modelId="{53453A76-26DC-43DA-BB55-394E74C1E3B7}">
      <dsp:nvSpPr>
        <dsp:cNvPr id="0" name=""/>
        <dsp:cNvSpPr/>
      </dsp:nvSpPr>
      <dsp:spPr>
        <a:xfrm>
          <a:off x="0" y="2611373"/>
          <a:ext cx="10698018" cy="4727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91C668-6F82-4463-AE2C-94C462E49E23}">
      <dsp:nvSpPr>
        <dsp:cNvPr id="0" name=""/>
        <dsp:cNvSpPr/>
      </dsp:nvSpPr>
      <dsp:spPr>
        <a:xfrm>
          <a:off x="202652" y="2663537"/>
          <a:ext cx="368458" cy="3684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5BD36-DF9A-4788-85EA-5FA1446E64C3}">
      <dsp:nvSpPr>
        <dsp:cNvPr id="0" name=""/>
        <dsp:cNvSpPr/>
      </dsp:nvSpPr>
      <dsp:spPr>
        <a:xfrm>
          <a:off x="773763" y="2512804"/>
          <a:ext cx="9924254" cy="669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900" tIns="70900" rIns="70900" bIns="70900"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rial" panose="020B0604020202020204" pitchFamily="34" charset="0"/>
              <a:cs typeface="Arial" panose="020B0604020202020204" pitchFamily="34" charset="0"/>
            </a:rPr>
            <a:t>Schools: </a:t>
          </a:r>
          <a:r>
            <a:rPr lang="en-US" sz="1400" b="0" kern="1200" dirty="0">
              <a:latin typeface="Arial" panose="020B0604020202020204" pitchFamily="34" charset="0"/>
              <a:cs typeface="Arial" panose="020B0604020202020204" pitchFamily="34" charset="0"/>
            </a:rPr>
            <a:t>n/a</a:t>
          </a:r>
        </a:p>
      </dsp:txBody>
      <dsp:txXfrm>
        <a:off x="773763" y="2512804"/>
        <a:ext cx="9924254" cy="669925"/>
      </dsp:txXfrm>
    </dsp:sp>
    <dsp:sp modelId="{F20E3045-CE7D-4E6F-911E-867E61C2277A}">
      <dsp:nvSpPr>
        <dsp:cNvPr id="0" name=""/>
        <dsp:cNvSpPr/>
      </dsp:nvSpPr>
      <dsp:spPr>
        <a:xfrm>
          <a:off x="0" y="3624243"/>
          <a:ext cx="10698018" cy="6699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3BBDDF-6BF5-44F9-A12F-22AAE9CA32C4}">
      <dsp:nvSpPr>
        <dsp:cNvPr id="0" name=""/>
        <dsp:cNvSpPr/>
      </dsp:nvSpPr>
      <dsp:spPr>
        <a:xfrm>
          <a:off x="202652" y="3774976"/>
          <a:ext cx="368458" cy="36845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AF43CF-F743-4E25-9526-F0E66DE6BA89}">
      <dsp:nvSpPr>
        <dsp:cNvPr id="0" name=""/>
        <dsp:cNvSpPr/>
      </dsp:nvSpPr>
      <dsp:spPr>
        <a:xfrm>
          <a:off x="773763" y="3350210"/>
          <a:ext cx="9924254" cy="121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900" tIns="70900" rIns="70900" bIns="70900"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rial" panose="020B0604020202020204" pitchFamily="34" charset="0"/>
              <a:cs typeface="Arial" panose="020B0604020202020204" pitchFamily="34" charset="0"/>
            </a:rPr>
            <a:t>General Environmental Documentation:  </a:t>
          </a:r>
          <a:r>
            <a:rPr lang="en-US" sz="1400" kern="1200" dirty="0"/>
            <a:t>No records for rare species, important natural communities, natural areas, and/or conservation/managed areas within the proposed project boundary. </a:t>
          </a:r>
          <a:endParaRPr lang="en-US" sz="1400" b="1" kern="1200" dirty="0">
            <a:latin typeface="Arial" panose="020B0604020202020204" pitchFamily="34" charset="0"/>
            <a:cs typeface="Arial" panose="020B0604020202020204" pitchFamily="34" charset="0"/>
          </a:endParaRPr>
        </a:p>
      </dsp:txBody>
      <dsp:txXfrm>
        <a:off x="773763" y="3350210"/>
        <a:ext cx="9924254" cy="12179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A6EFA-E7C0-4671-9984-DCA79D53BE1A}">
      <dsp:nvSpPr>
        <dsp:cNvPr id="0" name=""/>
        <dsp:cNvSpPr/>
      </dsp:nvSpPr>
      <dsp:spPr>
        <a:xfrm>
          <a:off x="0" y="645176"/>
          <a:ext cx="10917382" cy="11910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C2FB65-0364-4E45-8844-9FD1C4684C59}">
      <dsp:nvSpPr>
        <dsp:cNvPr id="0" name=""/>
        <dsp:cNvSpPr/>
      </dsp:nvSpPr>
      <dsp:spPr>
        <a:xfrm>
          <a:off x="360306" y="913173"/>
          <a:ext cx="655102" cy="6551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AA76F9-4EA9-4E96-85E5-F5F0C964E311}">
      <dsp:nvSpPr>
        <dsp:cNvPr id="0" name=""/>
        <dsp:cNvSpPr/>
      </dsp:nvSpPr>
      <dsp:spPr>
        <a:xfrm>
          <a:off x="1375715" y="645176"/>
          <a:ext cx="9541666" cy="1191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058" tIns="126058" rIns="126058" bIns="126058"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rial" panose="020B0604020202020204" pitchFamily="34" charset="0"/>
              <a:cs typeface="Arial" panose="020B0604020202020204" pitchFamily="34" charset="0"/>
            </a:rPr>
            <a:t>General Environmental Documentation:  </a:t>
          </a:r>
          <a:r>
            <a:rPr lang="en-US" sz="1400" b="0" kern="1200" dirty="0">
              <a:latin typeface="Arial" panose="020B0604020202020204" pitchFamily="34" charset="0"/>
              <a:cs typeface="Arial" panose="020B0604020202020204" pitchFamily="34" charset="0"/>
            </a:rPr>
            <a:t>Mr. </a:t>
          </a:r>
          <a:r>
            <a:rPr lang="en-US" sz="1400" kern="1200" dirty="0">
              <a:latin typeface="Arial" panose="020B0604020202020204" pitchFamily="34" charset="0"/>
              <a:cs typeface="Arial" panose="020B0604020202020204" pitchFamily="34" charset="0"/>
            </a:rPr>
            <a:t>Drew Blake, Watershed Protection Assistant Director, reviewed the information submitted. Mr. Blake replied in a letter dated July 12, 2022, that the requirement has been met. </a:t>
          </a:r>
          <a:endParaRPr lang="en-US" sz="1400" b="1" kern="1200" dirty="0">
            <a:latin typeface="Arial" panose="020B0604020202020204" pitchFamily="34" charset="0"/>
            <a:cs typeface="Arial" panose="020B0604020202020204" pitchFamily="34" charset="0"/>
          </a:endParaRPr>
        </a:p>
      </dsp:txBody>
      <dsp:txXfrm>
        <a:off x="1375715" y="645176"/>
        <a:ext cx="9541666" cy="1191095"/>
      </dsp:txXfrm>
    </dsp:sp>
    <dsp:sp modelId="{3362775B-834A-4CB1-88C2-FEB63EE6A412}">
      <dsp:nvSpPr>
        <dsp:cNvPr id="0" name=""/>
        <dsp:cNvSpPr/>
      </dsp:nvSpPr>
      <dsp:spPr>
        <a:xfrm>
          <a:off x="0" y="2134045"/>
          <a:ext cx="10917382" cy="11910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53BAC9-5932-4788-9D77-B20410E69E28}">
      <dsp:nvSpPr>
        <dsp:cNvPr id="0" name=""/>
        <dsp:cNvSpPr/>
      </dsp:nvSpPr>
      <dsp:spPr>
        <a:xfrm>
          <a:off x="360306" y="2402042"/>
          <a:ext cx="655102" cy="6551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8917D-0CB0-4903-95F1-8F858EC7349D}">
      <dsp:nvSpPr>
        <dsp:cNvPr id="0" name=""/>
        <dsp:cNvSpPr/>
      </dsp:nvSpPr>
      <dsp:spPr>
        <a:xfrm>
          <a:off x="1375715" y="2134045"/>
          <a:ext cx="9541666" cy="1191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058" tIns="126058" rIns="126058" bIns="126058"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rial" panose="020B0604020202020204" pitchFamily="34" charset="0"/>
              <a:cs typeface="Arial" panose="020B0604020202020204" pitchFamily="34" charset="0"/>
            </a:rPr>
            <a:t>Wavier: </a:t>
          </a:r>
          <a:r>
            <a:rPr lang="en-US" sz="1400" kern="1200" dirty="0">
              <a:latin typeface="Arial" panose="020B0604020202020204" pitchFamily="34" charset="0"/>
              <a:cs typeface="Arial" panose="020B0604020202020204" pitchFamily="34" charset="0"/>
            </a:rPr>
            <a:t>Board of Commissioners approved the buffer reduction request waiver on June 21, 2022.</a:t>
          </a:r>
        </a:p>
      </dsp:txBody>
      <dsp:txXfrm>
        <a:off x="1375715" y="2134045"/>
        <a:ext cx="9541666" cy="1191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D8675-75CD-4B75-9A05-81F91D1BE486}">
      <dsp:nvSpPr>
        <dsp:cNvPr id="0" name=""/>
        <dsp:cNvSpPr/>
      </dsp:nvSpPr>
      <dsp:spPr>
        <a:xfrm>
          <a:off x="0" y="2072"/>
          <a:ext cx="10698018" cy="955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A453C-0698-43D8-B377-A40E48A2F60E}">
      <dsp:nvSpPr>
        <dsp:cNvPr id="0" name=""/>
        <dsp:cNvSpPr/>
      </dsp:nvSpPr>
      <dsp:spPr>
        <a:xfrm>
          <a:off x="215940" y="283573"/>
          <a:ext cx="392619" cy="3926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2B6FC0-4D21-45D6-8C10-D2B16E5C2D4F}">
      <dsp:nvSpPr>
        <dsp:cNvPr id="0" name=""/>
        <dsp:cNvSpPr/>
      </dsp:nvSpPr>
      <dsp:spPr>
        <a:xfrm>
          <a:off x="824500" y="122956"/>
          <a:ext cx="9873517" cy="71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549" tIns="75549" rIns="75549" bIns="75549"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rial" panose="020B0604020202020204" pitchFamily="34" charset="0"/>
              <a:cs typeface="Arial" panose="020B0604020202020204" pitchFamily="34" charset="0"/>
            </a:rPr>
            <a:t>Technical Review Committee: </a:t>
          </a:r>
          <a:r>
            <a:rPr lang="en-US" sz="1400" b="0" kern="1200" dirty="0">
              <a:latin typeface="Arial" panose="020B0604020202020204" pitchFamily="34" charset="0"/>
              <a:cs typeface="Arial" panose="020B0604020202020204" pitchFamily="34" charset="0"/>
            </a:rPr>
            <a:t>Met August 17, 2022, items discussed riparian buffer and floodplain needs to be shown on plat, any future development look for signs of Native American actives, and several items needed for the Utility Dept.  </a:t>
          </a:r>
          <a:r>
            <a:rPr lang="en-US" sz="1400" kern="1200" dirty="0"/>
            <a:t> </a:t>
          </a:r>
          <a:endParaRPr lang="en-US" sz="1400" b="1" kern="1200" dirty="0">
            <a:latin typeface="Arial" panose="020B0604020202020204" pitchFamily="34" charset="0"/>
            <a:cs typeface="Arial" panose="020B0604020202020204" pitchFamily="34" charset="0"/>
          </a:endParaRPr>
        </a:p>
      </dsp:txBody>
      <dsp:txXfrm>
        <a:off x="824500" y="122956"/>
        <a:ext cx="9873517" cy="713853"/>
      </dsp:txXfrm>
    </dsp:sp>
    <dsp:sp modelId="{F4BEB2D5-B0A7-4D08-A26C-E9AC32E908C1}">
      <dsp:nvSpPr>
        <dsp:cNvPr id="0" name=""/>
        <dsp:cNvSpPr/>
      </dsp:nvSpPr>
      <dsp:spPr>
        <a:xfrm>
          <a:off x="0" y="1209761"/>
          <a:ext cx="10698018" cy="5666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72A0CA-01CD-42DC-937C-A3590779DD7A}">
      <dsp:nvSpPr>
        <dsp:cNvPr id="0" name=""/>
        <dsp:cNvSpPr/>
      </dsp:nvSpPr>
      <dsp:spPr>
        <a:xfrm>
          <a:off x="215940" y="1296773"/>
          <a:ext cx="392619" cy="3926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A7A329-0C73-47BA-9BB1-40F91D0AF65A}">
      <dsp:nvSpPr>
        <dsp:cNvPr id="0" name=""/>
        <dsp:cNvSpPr/>
      </dsp:nvSpPr>
      <dsp:spPr>
        <a:xfrm>
          <a:off x="824500" y="1136156"/>
          <a:ext cx="9873517" cy="71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549" tIns="75549" rIns="75549" bIns="75549"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rial" panose="020B0604020202020204" pitchFamily="34" charset="0"/>
              <a:cs typeface="Arial" panose="020B0604020202020204" pitchFamily="34" charset="0"/>
            </a:rPr>
            <a:t>Septic: </a:t>
          </a:r>
          <a:r>
            <a:rPr lang="en-US" sz="1400" b="0" kern="1200" dirty="0">
              <a:latin typeface="Arial" panose="020B0604020202020204" pitchFamily="34" charset="0"/>
              <a:cs typeface="Arial" panose="020B0604020202020204" pitchFamily="34" charset="0"/>
            </a:rPr>
            <a:t>n/a</a:t>
          </a:r>
        </a:p>
      </dsp:txBody>
      <dsp:txXfrm>
        <a:off x="824500" y="1136156"/>
        <a:ext cx="9873517" cy="713853"/>
      </dsp:txXfrm>
    </dsp:sp>
    <dsp:sp modelId="{0783AA41-2E40-4A67-9D93-3F5F27C1DB65}">
      <dsp:nvSpPr>
        <dsp:cNvPr id="0" name=""/>
        <dsp:cNvSpPr/>
      </dsp:nvSpPr>
      <dsp:spPr>
        <a:xfrm>
          <a:off x="0" y="2160978"/>
          <a:ext cx="10698018" cy="4488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EAEDAF-74DB-4E07-957A-69187B2B61CF}">
      <dsp:nvSpPr>
        <dsp:cNvPr id="0" name=""/>
        <dsp:cNvSpPr/>
      </dsp:nvSpPr>
      <dsp:spPr>
        <a:xfrm>
          <a:off x="215940" y="2189089"/>
          <a:ext cx="392619" cy="3926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5D5871-664D-44D2-BE95-E5A590E96471}">
      <dsp:nvSpPr>
        <dsp:cNvPr id="0" name=""/>
        <dsp:cNvSpPr/>
      </dsp:nvSpPr>
      <dsp:spPr>
        <a:xfrm>
          <a:off x="824500" y="2028472"/>
          <a:ext cx="9873517" cy="71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549" tIns="75549" rIns="75549" bIns="75549"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rial" panose="020B0604020202020204" pitchFamily="34" charset="0"/>
              <a:cs typeface="Arial" panose="020B0604020202020204" pitchFamily="34" charset="0"/>
            </a:rPr>
            <a:t>Water</a:t>
          </a:r>
          <a:r>
            <a:rPr lang="en-US" sz="1400" b="0" kern="1200" dirty="0">
              <a:latin typeface="Arial" panose="020B0604020202020204" pitchFamily="34" charset="0"/>
              <a:cs typeface="Arial" panose="020B0604020202020204" pitchFamily="34" charset="0"/>
            </a:rPr>
            <a:t>: Chatham County public water</a:t>
          </a:r>
        </a:p>
      </dsp:txBody>
      <dsp:txXfrm>
        <a:off x="824500" y="2028472"/>
        <a:ext cx="9873517" cy="713853"/>
      </dsp:txXfrm>
    </dsp:sp>
    <dsp:sp modelId="{53453A76-26DC-43DA-BB55-394E74C1E3B7}">
      <dsp:nvSpPr>
        <dsp:cNvPr id="0" name=""/>
        <dsp:cNvSpPr/>
      </dsp:nvSpPr>
      <dsp:spPr>
        <a:xfrm>
          <a:off x="0" y="2979089"/>
          <a:ext cx="10698018" cy="5972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91C668-6F82-4463-AE2C-94C462E49E23}">
      <dsp:nvSpPr>
        <dsp:cNvPr id="0" name=""/>
        <dsp:cNvSpPr/>
      </dsp:nvSpPr>
      <dsp:spPr>
        <a:xfrm>
          <a:off x="215940" y="3081406"/>
          <a:ext cx="392619" cy="3926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5BD36-DF9A-4788-85EA-5FA1446E64C3}">
      <dsp:nvSpPr>
        <dsp:cNvPr id="0" name=""/>
        <dsp:cNvSpPr/>
      </dsp:nvSpPr>
      <dsp:spPr>
        <a:xfrm>
          <a:off x="824500" y="3091403"/>
          <a:ext cx="9873517" cy="372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549" tIns="75549" rIns="75549" bIns="75549"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rial" panose="020B0604020202020204" pitchFamily="34" charset="0"/>
              <a:cs typeface="Arial" panose="020B0604020202020204" pitchFamily="34" charset="0"/>
            </a:rPr>
            <a:t>Road Names: </a:t>
          </a:r>
          <a:r>
            <a:rPr lang="en-US" sz="1400" b="0" kern="1200" dirty="0">
              <a:latin typeface="Arial" panose="020B0604020202020204" pitchFamily="34" charset="0"/>
              <a:cs typeface="Arial" panose="020B0604020202020204" pitchFamily="34" charset="0"/>
            </a:rPr>
            <a:t>Hawk Point Road</a:t>
          </a:r>
        </a:p>
      </dsp:txBody>
      <dsp:txXfrm>
        <a:off x="824500" y="3091403"/>
        <a:ext cx="9873517" cy="372624"/>
      </dsp:txXfrm>
    </dsp:sp>
    <dsp:sp modelId="{F20E3045-CE7D-4E6F-911E-867E61C2277A}">
      <dsp:nvSpPr>
        <dsp:cNvPr id="0" name=""/>
        <dsp:cNvSpPr/>
      </dsp:nvSpPr>
      <dsp:spPr>
        <a:xfrm>
          <a:off x="0" y="3813105"/>
          <a:ext cx="10698018" cy="7138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3BBDDF-6BF5-44F9-A12F-22AAE9CA32C4}">
      <dsp:nvSpPr>
        <dsp:cNvPr id="0" name=""/>
        <dsp:cNvSpPr/>
      </dsp:nvSpPr>
      <dsp:spPr>
        <a:xfrm>
          <a:off x="215940" y="3973722"/>
          <a:ext cx="392619" cy="39261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AF43CF-F743-4E25-9526-F0E66DE6BA89}">
      <dsp:nvSpPr>
        <dsp:cNvPr id="0" name=""/>
        <dsp:cNvSpPr/>
      </dsp:nvSpPr>
      <dsp:spPr>
        <a:xfrm>
          <a:off x="824500" y="3813105"/>
          <a:ext cx="9873517" cy="713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549" tIns="75549" rIns="75549" bIns="75549"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rial" panose="020B0604020202020204" pitchFamily="34" charset="0"/>
              <a:cs typeface="Arial" panose="020B0604020202020204" pitchFamily="34" charset="0"/>
            </a:rPr>
            <a:t>Water Features</a:t>
          </a:r>
          <a:r>
            <a:rPr lang="en-US" sz="1900" kern="1200" dirty="0"/>
            <a:t>: T</a:t>
          </a:r>
          <a:r>
            <a:rPr lang="en-US" sz="1400" kern="1200" dirty="0">
              <a:latin typeface="Arial" panose="020B0604020202020204" pitchFamily="34" charset="0"/>
              <a:cs typeface="Arial" panose="020B0604020202020204" pitchFamily="34" charset="0"/>
            </a:rPr>
            <a:t>wo (2) perennial streams, one (1) potential wetland, and one (1) mapped floodplain were identified</a:t>
          </a:r>
        </a:p>
      </dsp:txBody>
      <dsp:txXfrm>
        <a:off x="824500" y="3813105"/>
        <a:ext cx="9873517" cy="7138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A6EFA-E7C0-4671-9984-DCA79D53BE1A}">
      <dsp:nvSpPr>
        <dsp:cNvPr id="0" name=""/>
        <dsp:cNvSpPr/>
      </dsp:nvSpPr>
      <dsp:spPr>
        <a:xfrm>
          <a:off x="0" y="88920"/>
          <a:ext cx="3944010" cy="12012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C2FB65-0364-4E45-8844-9FD1C4684C59}">
      <dsp:nvSpPr>
        <dsp:cNvPr id="0" name=""/>
        <dsp:cNvSpPr/>
      </dsp:nvSpPr>
      <dsp:spPr>
        <a:xfrm>
          <a:off x="313549" y="467672"/>
          <a:ext cx="570090" cy="5700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AA76F9-4EA9-4E96-85E5-F5F0C964E311}">
      <dsp:nvSpPr>
        <dsp:cNvPr id="0" name=""/>
        <dsp:cNvSpPr/>
      </dsp:nvSpPr>
      <dsp:spPr>
        <a:xfrm>
          <a:off x="1197189" y="234453"/>
          <a:ext cx="2746820" cy="1036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6223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Stormwater and Erosion Control: </a:t>
          </a:r>
          <a:r>
            <a:rPr lang="en-US" sz="1400" b="0" kern="1200">
              <a:latin typeface="Arial" panose="020B0604020202020204" pitchFamily="34" charset="0"/>
              <a:cs typeface="Arial" panose="020B0604020202020204" pitchFamily="34" charset="0"/>
            </a:rPr>
            <a:t>n/a</a:t>
          </a:r>
          <a:endParaRPr lang="en-US" sz="1400" b="1" kern="1200">
            <a:latin typeface="Arial" panose="020B0604020202020204" pitchFamily="34" charset="0"/>
            <a:cs typeface="Arial" panose="020B0604020202020204" pitchFamily="34" charset="0"/>
          </a:endParaRPr>
        </a:p>
      </dsp:txBody>
      <dsp:txXfrm>
        <a:off x="1197189" y="234453"/>
        <a:ext cx="2746820" cy="1036527"/>
      </dsp:txXfrm>
    </dsp:sp>
    <dsp:sp modelId="{3362775B-834A-4CB1-88C2-FEB63EE6A412}">
      <dsp:nvSpPr>
        <dsp:cNvPr id="0" name=""/>
        <dsp:cNvSpPr/>
      </dsp:nvSpPr>
      <dsp:spPr>
        <a:xfrm>
          <a:off x="0" y="1612470"/>
          <a:ext cx="3944010" cy="16905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53BAC9-5932-4788-9D77-B20410E69E28}">
      <dsp:nvSpPr>
        <dsp:cNvPr id="0" name=""/>
        <dsp:cNvSpPr/>
      </dsp:nvSpPr>
      <dsp:spPr>
        <a:xfrm>
          <a:off x="313549" y="2172687"/>
          <a:ext cx="570090" cy="57009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58917D-0CB0-4903-95F1-8F858EC7349D}">
      <dsp:nvSpPr>
        <dsp:cNvPr id="0" name=""/>
        <dsp:cNvSpPr/>
      </dsp:nvSpPr>
      <dsp:spPr>
        <a:xfrm>
          <a:off x="1197189" y="1939468"/>
          <a:ext cx="2746820" cy="1036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6223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Site Visit: </a:t>
          </a:r>
          <a:r>
            <a:rPr lang="en-US" sz="1400" kern="1200">
              <a:latin typeface="Arial" panose="020B0604020202020204" pitchFamily="34" charset="0"/>
              <a:cs typeface="Arial" panose="020B0604020202020204" pitchFamily="34" charset="0"/>
            </a:rPr>
            <a:t>The site visits were scheduled for August 18, 2022 and staff and advisory board members attended. </a:t>
          </a:r>
          <a:endParaRPr lang="en-US" sz="1400" b="1" kern="1200">
            <a:latin typeface="Arial" panose="020B0604020202020204" pitchFamily="34" charset="0"/>
            <a:cs typeface="Arial" panose="020B0604020202020204" pitchFamily="34" charset="0"/>
          </a:endParaRPr>
        </a:p>
      </dsp:txBody>
      <dsp:txXfrm>
        <a:off x="1197189" y="1939468"/>
        <a:ext cx="2746820" cy="10365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FC6CF-7FC2-4A2A-902D-8FA5F02A5F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D03A54-DF8A-4166-A03A-DCC8E3D0F0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DBD154-3440-4329-B3E3-35EAA14C8782}"/>
              </a:ext>
            </a:extLst>
          </p:cNvPr>
          <p:cNvSpPr>
            <a:spLocks noGrp="1"/>
          </p:cNvSpPr>
          <p:nvPr>
            <p:ph type="dt" sz="half" idx="10"/>
          </p:nvPr>
        </p:nvSpPr>
        <p:spPr/>
        <p:txBody>
          <a:bodyPr/>
          <a:lstStyle/>
          <a:p>
            <a:fld id="{4A467B8F-CA5F-4057-ABF5-F738091F8ED7}" type="datetimeFigureOut">
              <a:rPr lang="en-US" smtClean="0"/>
              <a:t>9/2/2022</a:t>
            </a:fld>
            <a:endParaRPr lang="en-US"/>
          </a:p>
        </p:txBody>
      </p:sp>
      <p:sp>
        <p:nvSpPr>
          <p:cNvPr id="5" name="Footer Placeholder 4">
            <a:extLst>
              <a:ext uri="{FF2B5EF4-FFF2-40B4-BE49-F238E27FC236}">
                <a16:creationId xmlns:a16="http://schemas.microsoft.com/office/drawing/2014/main" id="{07B34FF0-5106-4897-B437-F7345C750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8F6497-9A3A-49F5-AABC-F3B55BB92F72}"/>
              </a:ext>
            </a:extLst>
          </p:cNvPr>
          <p:cNvSpPr>
            <a:spLocks noGrp="1"/>
          </p:cNvSpPr>
          <p:nvPr>
            <p:ph type="sldNum" sz="quarter" idx="12"/>
          </p:nvPr>
        </p:nvSpPr>
        <p:spPr/>
        <p:txBody>
          <a:bodyPr/>
          <a:lstStyle/>
          <a:p>
            <a:fld id="{A9845CA7-5B21-407D-9B3B-8F86998179A7}" type="slidenum">
              <a:rPr lang="en-US" smtClean="0"/>
              <a:t>‹#›</a:t>
            </a:fld>
            <a:endParaRPr lang="en-US"/>
          </a:p>
        </p:txBody>
      </p:sp>
    </p:spTree>
    <p:extLst>
      <p:ext uri="{BB962C8B-B14F-4D97-AF65-F5344CB8AC3E}">
        <p14:creationId xmlns:p14="http://schemas.microsoft.com/office/powerpoint/2010/main" val="874001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33E48-459C-4157-98CD-54CBBC8724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4F5938-670B-4616-B8E3-4EEE904937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9BAB4-2B1E-4546-9E0F-402F37CC5DA0}"/>
              </a:ext>
            </a:extLst>
          </p:cNvPr>
          <p:cNvSpPr>
            <a:spLocks noGrp="1"/>
          </p:cNvSpPr>
          <p:nvPr>
            <p:ph type="dt" sz="half" idx="10"/>
          </p:nvPr>
        </p:nvSpPr>
        <p:spPr/>
        <p:txBody>
          <a:bodyPr/>
          <a:lstStyle/>
          <a:p>
            <a:fld id="{4A467B8F-CA5F-4057-ABF5-F738091F8ED7}" type="datetimeFigureOut">
              <a:rPr lang="en-US" smtClean="0"/>
              <a:t>9/2/2022</a:t>
            </a:fld>
            <a:endParaRPr lang="en-US"/>
          </a:p>
        </p:txBody>
      </p:sp>
      <p:sp>
        <p:nvSpPr>
          <p:cNvPr id="5" name="Footer Placeholder 4">
            <a:extLst>
              <a:ext uri="{FF2B5EF4-FFF2-40B4-BE49-F238E27FC236}">
                <a16:creationId xmlns:a16="http://schemas.microsoft.com/office/drawing/2014/main" id="{EC26E874-FD7F-4B1C-A7AA-F10FBB8CF7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20E77-CCF4-4920-81F5-781ED2DC3A0B}"/>
              </a:ext>
            </a:extLst>
          </p:cNvPr>
          <p:cNvSpPr>
            <a:spLocks noGrp="1"/>
          </p:cNvSpPr>
          <p:nvPr>
            <p:ph type="sldNum" sz="quarter" idx="12"/>
          </p:nvPr>
        </p:nvSpPr>
        <p:spPr/>
        <p:txBody>
          <a:bodyPr/>
          <a:lstStyle/>
          <a:p>
            <a:fld id="{A9845CA7-5B21-407D-9B3B-8F86998179A7}" type="slidenum">
              <a:rPr lang="en-US" smtClean="0"/>
              <a:t>‹#›</a:t>
            </a:fld>
            <a:endParaRPr lang="en-US"/>
          </a:p>
        </p:txBody>
      </p:sp>
    </p:spTree>
    <p:extLst>
      <p:ext uri="{BB962C8B-B14F-4D97-AF65-F5344CB8AC3E}">
        <p14:creationId xmlns:p14="http://schemas.microsoft.com/office/powerpoint/2010/main" val="328709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143759-D917-4D96-9984-2DDF13693F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012394-13EF-4B17-BBBD-A28765A530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237180-02C4-4030-BF06-36BE6D4E39D3}"/>
              </a:ext>
            </a:extLst>
          </p:cNvPr>
          <p:cNvSpPr>
            <a:spLocks noGrp="1"/>
          </p:cNvSpPr>
          <p:nvPr>
            <p:ph type="dt" sz="half" idx="10"/>
          </p:nvPr>
        </p:nvSpPr>
        <p:spPr/>
        <p:txBody>
          <a:bodyPr/>
          <a:lstStyle/>
          <a:p>
            <a:fld id="{4A467B8F-CA5F-4057-ABF5-F738091F8ED7}" type="datetimeFigureOut">
              <a:rPr lang="en-US" smtClean="0"/>
              <a:t>9/2/2022</a:t>
            </a:fld>
            <a:endParaRPr lang="en-US"/>
          </a:p>
        </p:txBody>
      </p:sp>
      <p:sp>
        <p:nvSpPr>
          <p:cNvPr id="5" name="Footer Placeholder 4">
            <a:extLst>
              <a:ext uri="{FF2B5EF4-FFF2-40B4-BE49-F238E27FC236}">
                <a16:creationId xmlns:a16="http://schemas.microsoft.com/office/drawing/2014/main" id="{747EACAD-36A3-4A39-983E-29E956A07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34094F-DDA3-4324-8509-9E0B9927BEA7}"/>
              </a:ext>
            </a:extLst>
          </p:cNvPr>
          <p:cNvSpPr>
            <a:spLocks noGrp="1"/>
          </p:cNvSpPr>
          <p:nvPr>
            <p:ph type="sldNum" sz="quarter" idx="12"/>
          </p:nvPr>
        </p:nvSpPr>
        <p:spPr/>
        <p:txBody>
          <a:bodyPr/>
          <a:lstStyle/>
          <a:p>
            <a:fld id="{A9845CA7-5B21-407D-9B3B-8F86998179A7}" type="slidenum">
              <a:rPr lang="en-US" smtClean="0"/>
              <a:t>‹#›</a:t>
            </a:fld>
            <a:endParaRPr lang="en-US"/>
          </a:p>
        </p:txBody>
      </p:sp>
    </p:spTree>
    <p:extLst>
      <p:ext uri="{BB962C8B-B14F-4D97-AF65-F5344CB8AC3E}">
        <p14:creationId xmlns:p14="http://schemas.microsoft.com/office/powerpoint/2010/main" val="289783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0E9CC-D3E4-4817-9DA4-CF9E9580D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548D41-871D-413D-B295-7E94F4AB6A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6359E-9EF3-4656-BAA2-923AA867A47B}"/>
              </a:ext>
            </a:extLst>
          </p:cNvPr>
          <p:cNvSpPr>
            <a:spLocks noGrp="1"/>
          </p:cNvSpPr>
          <p:nvPr>
            <p:ph type="dt" sz="half" idx="10"/>
          </p:nvPr>
        </p:nvSpPr>
        <p:spPr/>
        <p:txBody>
          <a:bodyPr/>
          <a:lstStyle/>
          <a:p>
            <a:fld id="{4A467B8F-CA5F-4057-ABF5-F738091F8ED7}" type="datetimeFigureOut">
              <a:rPr lang="en-US" smtClean="0"/>
              <a:t>9/2/2022</a:t>
            </a:fld>
            <a:endParaRPr lang="en-US"/>
          </a:p>
        </p:txBody>
      </p:sp>
      <p:sp>
        <p:nvSpPr>
          <p:cNvPr id="5" name="Footer Placeholder 4">
            <a:extLst>
              <a:ext uri="{FF2B5EF4-FFF2-40B4-BE49-F238E27FC236}">
                <a16:creationId xmlns:a16="http://schemas.microsoft.com/office/drawing/2014/main" id="{1E938B98-B84B-436C-ACFA-0CB06C5FED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A2C47-E5BE-4F5B-956C-CD929705CC3F}"/>
              </a:ext>
            </a:extLst>
          </p:cNvPr>
          <p:cNvSpPr>
            <a:spLocks noGrp="1"/>
          </p:cNvSpPr>
          <p:nvPr>
            <p:ph type="sldNum" sz="quarter" idx="12"/>
          </p:nvPr>
        </p:nvSpPr>
        <p:spPr/>
        <p:txBody>
          <a:bodyPr/>
          <a:lstStyle/>
          <a:p>
            <a:fld id="{A9845CA7-5B21-407D-9B3B-8F86998179A7}" type="slidenum">
              <a:rPr lang="en-US" smtClean="0"/>
              <a:t>‹#›</a:t>
            </a:fld>
            <a:endParaRPr lang="en-US"/>
          </a:p>
        </p:txBody>
      </p:sp>
    </p:spTree>
    <p:extLst>
      <p:ext uri="{BB962C8B-B14F-4D97-AF65-F5344CB8AC3E}">
        <p14:creationId xmlns:p14="http://schemas.microsoft.com/office/powerpoint/2010/main" val="218557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43B74-DBDF-4EA0-AAFB-FB3E8616E2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AE70CF-1713-4A58-B9A4-5E9CF9F827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05A5F7-8C82-4863-9F79-165F69F864A5}"/>
              </a:ext>
            </a:extLst>
          </p:cNvPr>
          <p:cNvSpPr>
            <a:spLocks noGrp="1"/>
          </p:cNvSpPr>
          <p:nvPr>
            <p:ph type="dt" sz="half" idx="10"/>
          </p:nvPr>
        </p:nvSpPr>
        <p:spPr/>
        <p:txBody>
          <a:bodyPr/>
          <a:lstStyle/>
          <a:p>
            <a:fld id="{4A467B8F-CA5F-4057-ABF5-F738091F8ED7}" type="datetimeFigureOut">
              <a:rPr lang="en-US" smtClean="0"/>
              <a:t>9/2/2022</a:t>
            </a:fld>
            <a:endParaRPr lang="en-US"/>
          </a:p>
        </p:txBody>
      </p:sp>
      <p:sp>
        <p:nvSpPr>
          <p:cNvPr id="5" name="Footer Placeholder 4">
            <a:extLst>
              <a:ext uri="{FF2B5EF4-FFF2-40B4-BE49-F238E27FC236}">
                <a16:creationId xmlns:a16="http://schemas.microsoft.com/office/drawing/2014/main" id="{32E80C62-70D8-49AB-9263-682099F171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26E22-9331-49C4-A47C-D0F9E6AD9E41}"/>
              </a:ext>
            </a:extLst>
          </p:cNvPr>
          <p:cNvSpPr>
            <a:spLocks noGrp="1"/>
          </p:cNvSpPr>
          <p:nvPr>
            <p:ph type="sldNum" sz="quarter" idx="12"/>
          </p:nvPr>
        </p:nvSpPr>
        <p:spPr/>
        <p:txBody>
          <a:bodyPr/>
          <a:lstStyle/>
          <a:p>
            <a:fld id="{A9845CA7-5B21-407D-9B3B-8F86998179A7}" type="slidenum">
              <a:rPr lang="en-US" smtClean="0"/>
              <a:t>‹#›</a:t>
            </a:fld>
            <a:endParaRPr lang="en-US"/>
          </a:p>
        </p:txBody>
      </p:sp>
    </p:spTree>
    <p:extLst>
      <p:ext uri="{BB962C8B-B14F-4D97-AF65-F5344CB8AC3E}">
        <p14:creationId xmlns:p14="http://schemas.microsoft.com/office/powerpoint/2010/main" val="385024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8EB45-5152-4D2C-986B-6B913FE012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DFEB62-B198-42C3-8B15-B357671371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C92C36-99E9-4538-ABF0-A90AE1998E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BCE0BE-AD68-4AA6-BE03-0DF7E58F07E8}"/>
              </a:ext>
            </a:extLst>
          </p:cNvPr>
          <p:cNvSpPr>
            <a:spLocks noGrp="1"/>
          </p:cNvSpPr>
          <p:nvPr>
            <p:ph type="dt" sz="half" idx="10"/>
          </p:nvPr>
        </p:nvSpPr>
        <p:spPr/>
        <p:txBody>
          <a:bodyPr/>
          <a:lstStyle/>
          <a:p>
            <a:fld id="{4A467B8F-CA5F-4057-ABF5-F738091F8ED7}" type="datetimeFigureOut">
              <a:rPr lang="en-US" smtClean="0"/>
              <a:t>9/2/2022</a:t>
            </a:fld>
            <a:endParaRPr lang="en-US"/>
          </a:p>
        </p:txBody>
      </p:sp>
      <p:sp>
        <p:nvSpPr>
          <p:cNvPr id="6" name="Footer Placeholder 5">
            <a:extLst>
              <a:ext uri="{FF2B5EF4-FFF2-40B4-BE49-F238E27FC236}">
                <a16:creationId xmlns:a16="http://schemas.microsoft.com/office/drawing/2014/main" id="{971D66DA-9FDC-468C-96D6-5B8340EB02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94B642-6E4C-4E08-B958-9B6400B35C18}"/>
              </a:ext>
            </a:extLst>
          </p:cNvPr>
          <p:cNvSpPr>
            <a:spLocks noGrp="1"/>
          </p:cNvSpPr>
          <p:nvPr>
            <p:ph type="sldNum" sz="quarter" idx="12"/>
          </p:nvPr>
        </p:nvSpPr>
        <p:spPr/>
        <p:txBody>
          <a:bodyPr/>
          <a:lstStyle/>
          <a:p>
            <a:fld id="{A9845CA7-5B21-407D-9B3B-8F86998179A7}" type="slidenum">
              <a:rPr lang="en-US" smtClean="0"/>
              <a:t>‹#›</a:t>
            </a:fld>
            <a:endParaRPr lang="en-US"/>
          </a:p>
        </p:txBody>
      </p:sp>
    </p:spTree>
    <p:extLst>
      <p:ext uri="{BB962C8B-B14F-4D97-AF65-F5344CB8AC3E}">
        <p14:creationId xmlns:p14="http://schemas.microsoft.com/office/powerpoint/2010/main" val="263636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15C4C-A49D-4AE1-AD25-260981FCB7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D195EF-5822-4217-B4E1-3A81B7CC07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935FE0-B2D1-409B-B6A8-86ED7E1B91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578495-1EF2-4476-BF64-30A3228DC9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E9DA44-8E4E-4F5E-A996-35CDC0AA5B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2229E9-F470-4FD5-8F64-F754684ADCEA}"/>
              </a:ext>
            </a:extLst>
          </p:cNvPr>
          <p:cNvSpPr>
            <a:spLocks noGrp="1"/>
          </p:cNvSpPr>
          <p:nvPr>
            <p:ph type="dt" sz="half" idx="10"/>
          </p:nvPr>
        </p:nvSpPr>
        <p:spPr/>
        <p:txBody>
          <a:bodyPr/>
          <a:lstStyle/>
          <a:p>
            <a:fld id="{4A467B8F-CA5F-4057-ABF5-F738091F8ED7}" type="datetimeFigureOut">
              <a:rPr lang="en-US" smtClean="0"/>
              <a:t>9/2/2022</a:t>
            </a:fld>
            <a:endParaRPr lang="en-US"/>
          </a:p>
        </p:txBody>
      </p:sp>
      <p:sp>
        <p:nvSpPr>
          <p:cNvPr id="8" name="Footer Placeholder 7">
            <a:extLst>
              <a:ext uri="{FF2B5EF4-FFF2-40B4-BE49-F238E27FC236}">
                <a16:creationId xmlns:a16="http://schemas.microsoft.com/office/drawing/2014/main" id="{FC373681-E97A-42A3-A195-6791906402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910E6D-E742-43BC-AA46-A3CBA06A312B}"/>
              </a:ext>
            </a:extLst>
          </p:cNvPr>
          <p:cNvSpPr>
            <a:spLocks noGrp="1"/>
          </p:cNvSpPr>
          <p:nvPr>
            <p:ph type="sldNum" sz="quarter" idx="12"/>
          </p:nvPr>
        </p:nvSpPr>
        <p:spPr/>
        <p:txBody>
          <a:bodyPr/>
          <a:lstStyle/>
          <a:p>
            <a:fld id="{A9845CA7-5B21-407D-9B3B-8F86998179A7}" type="slidenum">
              <a:rPr lang="en-US" smtClean="0"/>
              <a:t>‹#›</a:t>
            </a:fld>
            <a:endParaRPr lang="en-US"/>
          </a:p>
        </p:txBody>
      </p:sp>
    </p:spTree>
    <p:extLst>
      <p:ext uri="{BB962C8B-B14F-4D97-AF65-F5344CB8AC3E}">
        <p14:creationId xmlns:p14="http://schemas.microsoft.com/office/powerpoint/2010/main" val="352159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0124-9E26-43AD-A2DB-8166F49400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CD1599-804E-438E-9B31-0C5952696955}"/>
              </a:ext>
            </a:extLst>
          </p:cNvPr>
          <p:cNvSpPr>
            <a:spLocks noGrp="1"/>
          </p:cNvSpPr>
          <p:nvPr>
            <p:ph type="dt" sz="half" idx="10"/>
          </p:nvPr>
        </p:nvSpPr>
        <p:spPr/>
        <p:txBody>
          <a:bodyPr/>
          <a:lstStyle/>
          <a:p>
            <a:fld id="{4A467B8F-CA5F-4057-ABF5-F738091F8ED7}" type="datetimeFigureOut">
              <a:rPr lang="en-US" smtClean="0"/>
              <a:t>9/2/2022</a:t>
            </a:fld>
            <a:endParaRPr lang="en-US"/>
          </a:p>
        </p:txBody>
      </p:sp>
      <p:sp>
        <p:nvSpPr>
          <p:cNvPr id="4" name="Footer Placeholder 3">
            <a:extLst>
              <a:ext uri="{FF2B5EF4-FFF2-40B4-BE49-F238E27FC236}">
                <a16:creationId xmlns:a16="http://schemas.microsoft.com/office/drawing/2014/main" id="{FAAE2401-A372-47D8-B11E-D70F282780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1A660D-425D-4BD8-810C-36A47CF501AD}"/>
              </a:ext>
            </a:extLst>
          </p:cNvPr>
          <p:cNvSpPr>
            <a:spLocks noGrp="1"/>
          </p:cNvSpPr>
          <p:nvPr>
            <p:ph type="sldNum" sz="quarter" idx="12"/>
          </p:nvPr>
        </p:nvSpPr>
        <p:spPr/>
        <p:txBody>
          <a:bodyPr/>
          <a:lstStyle/>
          <a:p>
            <a:fld id="{A9845CA7-5B21-407D-9B3B-8F86998179A7}" type="slidenum">
              <a:rPr lang="en-US" smtClean="0"/>
              <a:t>‹#›</a:t>
            </a:fld>
            <a:endParaRPr lang="en-US"/>
          </a:p>
        </p:txBody>
      </p:sp>
    </p:spTree>
    <p:extLst>
      <p:ext uri="{BB962C8B-B14F-4D97-AF65-F5344CB8AC3E}">
        <p14:creationId xmlns:p14="http://schemas.microsoft.com/office/powerpoint/2010/main" val="286581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364440-48F1-4CB0-8F77-6EB137E4CC26}"/>
              </a:ext>
            </a:extLst>
          </p:cNvPr>
          <p:cNvSpPr>
            <a:spLocks noGrp="1"/>
          </p:cNvSpPr>
          <p:nvPr>
            <p:ph type="dt" sz="half" idx="10"/>
          </p:nvPr>
        </p:nvSpPr>
        <p:spPr/>
        <p:txBody>
          <a:bodyPr/>
          <a:lstStyle/>
          <a:p>
            <a:fld id="{4A467B8F-CA5F-4057-ABF5-F738091F8ED7}" type="datetimeFigureOut">
              <a:rPr lang="en-US" smtClean="0"/>
              <a:t>9/2/2022</a:t>
            </a:fld>
            <a:endParaRPr lang="en-US"/>
          </a:p>
        </p:txBody>
      </p:sp>
      <p:sp>
        <p:nvSpPr>
          <p:cNvPr id="3" name="Footer Placeholder 2">
            <a:extLst>
              <a:ext uri="{FF2B5EF4-FFF2-40B4-BE49-F238E27FC236}">
                <a16:creationId xmlns:a16="http://schemas.microsoft.com/office/drawing/2014/main" id="{B94F1CA9-0440-4D19-A147-525ECCEABA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F9FF3D-F692-41C5-BDFE-6B085211AD02}"/>
              </a:ext>
            </a:extLst>
          </p:cNvPr>
          <p:cNvSpPr>
            <a:spLocks noGrp="1"/>
          </p:cNvSpPr>
          <p:nvPr>
            <p:ph type="sldNum" sz="quarter" idx="12"/>
          </p:nvPr>
        </p:nvSpPr>
        <p:spPr/>
        <p:txBody>
          <a:bodyPr/>
          <a:lstStyle/>
          <a:p>
            <a:fld id="{A9845CA7-5B21-407D-9B3B-8F86998179A7}" type="slidenum">
              <a:rPr lang="en-US" smtClean="0"/>
              <a:t>‹#›</a:t>
            </a:fld>
            <a:endParaRPr lang="en-US"/>
          </a:p>
        </p:txBody>
      </p:sp>
    </p:spTree>
    <p:extLst>
      <p:ext uri="{BB962C8B-B14F-4D97-AF65-F5344CB8AC3E}">
        <p14:creationId xmlns:p14="http://schemas.microsoft.com/office/powerpoint/2010/main" val="3681171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0538A-F2F5-49E5-A69C-1A1DCF4DB2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48EAE1-3E7C-4FE1-A136-43BBC95EC7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53644A-51BC-4674-B00E-885399E83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73EA2-9582-482F-A474-68842C7AE227}"/>
              </a:ext>
            </a:extLst>
          </p:cNvPr>
          <p:cNvSpPr>
            <a:spLocks noGrp="1"/>
          </p:cNvSpPr>
          <p:nvPr>
            <p:ph type="dt" sz="half" idx="10"/>
          </p:nvPr>
        </p:nvSpPr>
        <p:spPr/>
        <p:txBody>
          <a:bodyPr/>
          <a:lstStyle/>
          <a:p>
            <a:fld id="{4A467B8F-CA5F-4057-ABF5-F738091F8ED7}" type="datetimeFigureOut">
              <a:rPr lang="en-US" smtClean="0"/>
              <a:t>9/2/2022</a:t>
            </a:fld>
            <a:endParaRPr lang="en-US"/>
          </a:p>
        </p:txBody>
      </p:sp>
      <p:sp>
        <p:nvSpPr>
          <p:cNvPr id="6" name="Footer Placeholder 5">
            <a:extLst>
              <a:ext uri="{FF2B5EF4-FFF2-40B4-BE49-F238E27FC236}">
                <a16:creationId xmlns:a16="http://schemas.microsoft.com/office/drawing/2014/main" id="{4763CA52-9886-4363-A864-5F92C66056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7A1D85-DFDB-4954-92D9-0139A2CB6EBC}"/>
              </a:ext>
            </a:extLst>
          </p:cNvPr>
          <p:cNvSpPr>
            <a:spLocks noGrp="1"/>
          </p:cNvSpPr>
          <p:nvPr>
            <p:ph type="sldNum" sz="quarter" idx="12"/>
          </p:nvPr>
        </p:nvSpPr>
        <p:spPr/>
        <p:txBody>
          <a:bodyPr/>
          <a:lstStyle/>
          <a:p>
            <a:fld id="{A9845CA7-5B21-407D-9B3B-8F86998179A7}" type="slidenum">
              <a:rPr lang="en-US" smtClean="0"/>
              <a:t>‹#›</a:t>
            </a:fld>
            <a:endParaRPr lang="en-US"/>
          </a:p>
        </p:txBody>
      </p:sp>
    </p:spTree>
    <p:extLst>
      <p:ext uri="{BB962C8B-B14F-4D97-AF65-F5344CB8AC3E}">
        <p14:creationId xmlns:p14="http://schemas.microsoft.com/office/powerpoint/2010/main" val="2937577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C28CD-A0D9-421B-985C-FFC2EF5431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EE61AE-7699-4AC2-9C5F-FCD6563E3A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B1C40D-C226-4C04-AD9A-C89B3AC7FA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8C1C1-9FA8-4361-88D7-CCDB9EF8F761}"/>
              </a:ext>
            </a:extLst>
          </p:cNvPr>
          <p:cNvSpPr>
            <a:spLocks noGrp="1"/>
          </p:cNvSpPr>
          <p:nvPr>
            <p:ph type="dt" sz="half" idx="10"/>
          </p:nvPr>
        </p:nvSpPr>
        <p:spPr/>
        <p:txBody>
          <a:bodyPr/>
          <a:lstStyle/>
          <a:p>
            <a:fld id="{4A467B8F-CA5F-4057-ABF5-F738091F8ED7}" type="datetimeFigureOut">
              <a:rPr lang="en-US" smtClean="0"/>
              <a:t>9/2/2022</a:t>
            </a:fld>
            <a:endParaRPr lang="en-US"/>
          </a:p>
        </p:txBody>
      </p:sp>
      <p:sp>
        <p:nvSpPr>
          <p:cNvPr id="6" name="Footer Placeholder 5">
            <a:extLst>
              <a:ext uri="{FF2B5EF4-FFF2-40B4-BE49-F238E27FC236}">
                <a16:creationId xmlns:a16="http://schemas.microsoft.com/office/drawing/2014/main" id="{D20C626E-747B-4D33-8956-F84EE81523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686C5B-FEDF-4B45-B0F5-BB42DBFDBB4F}"/>
              </a:ext>
            </a:extLst>
          </p:cNvPr>
          <p:cNvSpPr>
            <a:spLocks noGrp="1"/>
          </p:cNvSpPr>
          <p:nvPr>
            <p:ph type="sldNum" sz="quarter" idx="12"/>
          </p:nvPr>
        </p:nvSpPr>
        <p:spPr/>
        <p:txBody>
          <a:bodyPr/>
          <a:lstStyle/>
          <a:p>
            <a:fld id="{A9845CA7-5B21-407D-9B3B-8F86998179A7}" type="slidenum">
              <a:rPr lang="en-US" smtClean="0"/>
              <a:t>‹#›</a:t>
            </a:fld>
            <a:endParaRPr lang="en-US"/>
          </a:p>
        </p:txBody>
      </p:sp>
    </p:spTree>
    <p:extLst>
      <p:ext uri="{BB962C8B-B14F-4D97-AF65-F5344CB8AC3E}">
        <p14:creationId xmlns:p14="http://schemas.microsoft.com/office/powerpoint/2010/main" val="250697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B07EE2-F15F-487A-B363-E0881E9415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3E5685-36C6-449E-8FF1-3ABFF899D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FE6E0-C6DB-469F-A2AB-B6E58CE65F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67B8F-CA5F-4057-ABF5-F738091F8ED7}" type="datetimeFigureOut">
              <a:rPr lang="en-US" smtClean="0"/>
              <a:t>9/2/2022</a:t>
            </a:fld>
            <a:endParaRPr lang="en-US"/>
          </a:p>
        </p:txBody>
      </p:sp>
      <p:sp>
        <p:nvSpPr>
          <p:cNvPr id="5" name="Footer Placeholder 4">
            <a:extLst>
              <a:ext uri="{FF2B5EF4-FFF2-40B4-BE49-F238E27FC236}">
                <a16:creationId xmlns:a16="http://schemas.microsoft.com/office/drawing/2014/main" id="{F50870E2-5910-49B7-B2A6-82E3E5F87F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29D556-CD87-4AFB-8952-23950C703B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5CA7-5B21-407D-9B3B-8F86998179A7}" type="slidenum">
              <a:rPr lang="en-US" smtClean="0"/>
              <a:t>‹#›</a:t>
            </a:fld>
            <a:endParaRPr lang="en-US"/>
          </a:p>
        </p:txBody>
      </p:sp>
    </p:spTree>
    <p:extLst>
      <p:ext uri="{BB962C8B-B14F-4D97-AF65-F5344CB8AC3E}">
        <p14:creationId xmlns:p14="http://schemas.microsoft.com/office/powerpoint/2010/main" val="2879061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35.png"/><Relationship Id="rId7" Type="http://schemas.openxmlformats.org/officeDocument/2006/relationships/diagramData" Target="../diagrams/data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8.png"/><Relationship Id="rId11" Type="http://schemas.microsoft.com/office/2007/relationships/diagramDrawing" Target="../diagrams/drawing5.xml"/><Relationship Id="rId5" Type="http://schemas.openxmlformats.org/officeDocument/2006/relationships/image" Target="../media/image37.png"/><Relationship Id="rId10" Type="http://schemas.openxmlformats.org/officeDocument/2006/relationships/diagramColors" Target="../diagrams/colors5.xml"/><Relationship Id="rId4" Type="http://schemas.openxmlformats.org/officeDocument/2006/relationships/image" Target="../media/image36.png"/><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F5403E3-90B8-405E-B936-3BE7D239E890}"/>
              </a:ext>
            </a:extLst>
          </p:cNvPr>
          <p:cNvPicPr>
            <a:picLocks noChangeAspect="1"/>
          </p:cNvPicPr>
          <p:nvPr/>
        </p:nvPicPr>
        <p:blipFill rotWithShape="1">
          <a:blip r:embed="rId2"/>
          <a:srcRect l="16708" t="4785" r="18604" b="1"/>
          <a:stretch/>
        </p:blipFill>
        <p:spPr>
          <a:xfrm>
            <a:off x="3999344" y="10"/>
            <a:ext cx="8192655"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84B155-174E-416D-96D3-CD380A885515}"/>
              </a:ext>
            </a:extLst>
          </p:cNvPr>
          <p:cNvSpPr>
            <a:spLocks noGrp="1"/>
          </p:cNvSpPr>
          <p:nvPr>
            <p:ph type="ctrTitle"/>
          </p:nvPr>
        </p:nvSpPr>
        <p:spPr>
          <a:xfrm>
            <a:off x="477980" y="1122363"/>
            <a:ext cx="4795983" cy="3204134"/>
          </a:xfrm>
        </p:spPr>
        <p:txBody>
          <a:bodyPr anchor="b">
            <a:normAutofit/>
          </a:bodyPr>
          <a:lstStyle/>
          <a:p>
            <a:pPr algn="l"/>
            <a:r>
              <a:rPr lang="en-US" sz="5400" dirty="0"/>
              <a:t>Hawk Point Road Extension</a:t>
            </a:r>
            <a:br>
              <a:rPr lang="en-US" sz="5400" dirty="0"/>
            </a:br>
            <a:r>
              <a:rPr lang="en-US" sz="5400" dirty="0"/>
              <a:t>First Plat</a:t>
            </a:r>
          </a:p>
        </p:txBody>
      </p:sp>
      <p:sp>
        <p:nvSpPr>
          <p:cNvPr id="3" name="Subtitle 2">
            <a:extLst>
              <a:ext uri="{FF2B5EF4-FFF2-40B4-BE49-F238E27FC236}">
                <a16:creationId xmlns:a16="http://schemas.microsoft.com/office/drawing/2014/main" id="{1F013197-D3D2-415B-9119-8B5A1CEC40BD}"/>
              </a:ext>
            </a:extLst>
          </p:cNvPr>
          <p:cNvSpPr>
            <a:spLocks noGrp="1"/>
          </p:cNvSpPr>
          <p:nvPr>
            <p:ph type="subTitle" idx="1"/>
          </p:nvPr>
        </p:nvSpPr>
        <p:spPr>
          <a:xfrm>
            <a:off x="477980" y="4695160"/>
            <a:ext cx="4714805" cy="1972578"/>
          </a:xfrm>
        </p:spPr>
        <p:txBody>
          <a:bodyPr>
            <a:normAutofit fontScale="92500" lnSpcReduction="10000"/>
          </a:bodyPr>
          <a:lstStyle/>
          <a:p>
            <a:pPr algn="l"/>
            <a:r>
              <a:rPr lang="en-US" sz="1700" b="1" dirty="0">
                <a:latin typeface="Arial" panose="020B0604020202020204" pitchFamily="34" charset="0"/>
                <a:cs typeface="Arial" panose="020B0604020202020204" pitchFamily="34" charset="0"/>
              </a:rPr>
              <a:t>Planning Staff: Kimberly Tyson &amp; Hunter Glenn</a:t>
            </a:r>
          </a:p>
          <a:p>
            <a:pPr algn="l"/>
            <a:r>
              <a:rPr lang="en-US" sz="1700" b="1" dirty="0">
                <a:latin typeface="Arial" panose="020B0604020202020204" pitchFamily="34" charset="0"/>
                <a:cs typeface="Arial" panose="020B0604020202020204" pitchFamily="34" charset="0"/>
              </a:rPr>
              <a:t>Applicants: Silver Developers, LLC</a:t>
            </a:r>
          </a:p>
          <a:p>
            <a:pPr algn="l"/>
            <a:r>
              <a:rPr lang="en-US" sz="1800" dirty="0">
                <a:effectLst/>
                <a:latin typeface="Arial" panose="020B0604020202020204" pitchFamily="34" charset="0"/>
                <a:ea typeface="Calibri" panose="020F0502020204030204" pitchFamily="34" charset="0"/>
              </a:rPr>
              <a:t>Request by Susan Joplin on behalf of Silver Developers, LLC for subdivision </a:t>
            </a:r>
            <a:r>
              <a:rPr lang="en-US" sz="1800" b="1" dirty="0">
                <a:effectLst/>
                <a:latin typeface="Arial" panose="020B0604020202020204" pitchFamily="34" charset="0"/>
                <a:ea typeface="Calibri" panose="020F0502020204030204" pitchFamily="34" charset="0"/>
              </a:rPr>
              <a:t>First Plat</a:t>
            </a:r>
            <a:r>
              <a:rPr lang="en-US" sz="1800" dirty="0">
                <a:effectLst/>
                <a:latin typeface="Arial" panose="020B0604020202020204" pitchFamily="34" charset="0"/>
                <a:ea typeface="Calibri" panose="020F0502020204030204" pitchFamily="34" charset="0"/>
              </a:rPr>
              <a:t> review and approval </a:t>
            </a:r>
            <a:r>
              <a:rPr lang="en-US" sz="1800" b="1" dirty="0">
                <a:effectLst/>
                <a:latin typeface="Arial" panose="020B0604020202020204" pitchFamily="34" charset="0"/>
                <a:ea typeface="Calibri" panose="020F0502020204030204" pitchFamily="34" charset="0"/>
              </a:rPr>
              <a:t>Hawk Point Road Extension</a:t>
            </a:r>
            <a:r>
              <a:rPr lang="en-US" sz="1800" dirty="0">
                <a:effectLst/>
                <a:latin typeface="Arial" panose="020B0604020202020204" pitchFamily="34" charset="0"/>
                <a:ea typeface="Calibri" panose="020F0502020204030204" pitchFamily="34" charset="0"/>
              </a:rPr>
              <a:t>, on 20.35 acres, located off Hawk Point Road, parcel 92282 and 95254.</a:t>
            </a:r>
            <a:endParaRPr lang="en-US" sz="1800"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243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C009F37-A0FF-4725-955C-E4E28B340ED9}"/>
              </a:ext>
            </a:extLst>
          </p:cNvPr>
          <p:cNvPicPr>
            <a:picLocks noGrp="1" noChangeAspect="1"/>
          </p:cNvPicPr>
          <p:nvPr>
            <p:ph idx="1"/>
          </p:nvPr>
        </p:nvPicPr>
        <p:blipFill>
          <a:blip r:embed="rId2"/>
          <a:stretch>
            <a:fillRect/>
          </a:stretch>
        </p:blipFill>
        <p:spPr>
          <a:xfrm>
            <a:off x="326268" y="200891"/>
            <a:ext cx="11539464" cy="6456218"/>
          </a:xfrm>
        </p:spPr>
      </p:pic>
      <p:sp>
        <p:nvSpPr>
          <p:cNvPr id="2" name="Title 1">
            <a:extLst>
              <a:ext uri="{FF2B5EF4-FFF2-40B4-BE49-F238E27FC236}">
                <a16:creationId xmlns:a16="http://schemas.microsoft.com/office/drawing/2014/main" id="{5C6BACB6-B38C-4EF3-87EF-881BE09D8DD7}"/>
              </a:ext>
            </a:extLst>
          </p:cNvPr>
          <p:cNvSpPr>
            <a:spLocks noGrp="1"/>
          </p:cNvSpPr>
          <p:nvPr>
            <p:ph type="title"/>
          </p:nvPr>
        </p:nvSpPr>
        <p:spPr/>
        <p:txBody>
          <a:bodyPr/>
          <a:lstStyle/>
          <a:p>
            <a:r>
              <a:rPr lang="en-US" dirty="0"/>
              <a:t>Planning Staff Recommendation</a:t>
            </a:r>
          </a:p>
        </p:txBody>
      </p:sp>
      <p:sp>
        <p:nvSpPr>
          <p:cNvPr id="6" name="TextBox 5">
            <a:extLst>
              <a:ext uri="{FF2B5EF4-FFF2-40B4-BE49-F238E27FC236}">
                <a16:creationId xmlns:a16="http://schemas.microsoft.com/office/drawing/2014/main" id="{1DA0228C-F53A-436F-99C4-57A77396E6B9}"/>
              </a:ext>
            </a:extLst>
          </p:cNvPr>
          <p:cNvSpPr txBox="1"/>
          <p:nvPr/>
        </p:nvSpPr>
        <p:spPr>
          <a:xfrm>
            <a:off x="1006679" y="1690688"/>
            <a:ext cx="10050011" cy="369332"/>
          </a:xfrm>
          <a:prstGeom prst="rect">
            <a:avLst/>
          </a:prstGeom>
          <a:noFill/>
        </p:spPr>
        <p:txBody>
          <a:bodyPr wrap="square" rtlCol="0">
            <a:spAutoFit/>
          </a:bodyPr>
          <a:lstStyle/>
          <a:p>
            <a:r>
              <a:rPr lang="en-US" dirty="0"/>
              <a:t> </a:t>
            </a:r>
          </a:p>
        </p:txBody>
      </p:sp>
      <p:sp>
        <p:nvSpPr>
          <p:cNvPr id="3" name="TextBox 2">
            <a:extLst>
              <a:ext uri="{FF2B5EF4-FFF2-40B4-BE49-F238E27FC236}">
                <a16:creationId xmlns:a16="http://schemas.microsoft.com/office/drawing/2014/main" id="{66C8AAB7-BF79-4C59-889D-20D1E1C9CA7A}"/>
              </a:ext>
            </a:extLst>
          </p:cNvPr>
          <p:cNvSpPr txBox="1"/>
          <p:nvPr/>
        </p:nvSpPr>
        <p:spPr>
          <a:xfrm>
            <a:off x="637309" y="1678519"/>
            <a:ext cx="10917382" cy="3260893"/>
          </a:xfrm>
          <a:prstGeom prst="rect">
            <a:avLst/>
          </a:prstGeom>
          <a:noFill/>
        </p:spPr>
        <p:txBody>
          <a:bodyPr wrap="square" rtlCol="0">
            <a:spAutoFit/>
          </a:bodyPr>
          <a:lstStyle/>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Planning Department recommends granting approval of the road extension for </a:t>
            </a:r>
            <a:r>
              <a:rPr lang="en-US" sz="1800" b="1" dirty="0">
                <a:effectLst/>
                <a:latin typeface="Arial" panose="020B0604020202020204" pitchFamily="34" charset="0"/>
                <a:ea typeface="Calibri" panose="020F0502020204030204" pitchFamily="34" charset="0"/>
                <a:cs typeface="Times New Roman" panose="02020603050405020304" pitchFamily="18" charset="0"/>
              </a:rPr>
              <a:t>Hawk Point Road Extension </a:t>
            </a:r>
            <a:r>
              <a:rPr lang="en-US" sz="1800" dirty="0">
                <a:effectLst/>
                <a:latin typeface="Arial" panose="020B0604020202020204" pitchFamily="34" charset="0"/>
                <a:ea typeface="Calibri" panose="020F0502020204030204" pitchFamily="34" charset="0"/>
                <a:cs typeface="Times New Roman" panose="02020603050405020304" pitchFamily="18" charset="0"/>
              </a:rPr>
              <a:t>with following conditions</a:t>
            </a:r>
            <a:r>
              <a:rPr lang="en-US" sz="1800" b="1"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Approval of the First Plat (Recombination Plat) shall be valid for a period of twelve (12) months following the date of approval by the Board of Commissioners and the Construction Plan approval shall be valid for a period of twenty-four (24) months from the date of approval by the Technical Review Committee or Board of Commissioners.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The county attorney shall review and approve the contract and performance guarantee prior to final plat recordation.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2002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C009F37-A0FF-4725-955C-E4E28B340ED9}"/>
              </a:ext>
            </a:extLst>
          </p:cNvPr>
          <p:cNvPicPr>
            <a:picLocks noGrp="1" noChangeAspect="1"/>
          </p:cNvPicPr>
          <p:nvPr>
            <p:ph idx="1"/>
          </p:nvPr>
        </p:nvPicPr>
        <p:blipFill>
          <a:blip r:embed="rId2"/>
          <a:stretch>
            <a:fillRect/>
          </a:stretch>
        </p:blipFill>
        <p:spPr>
          <a:xfrm>
            <a:off x="326268" y="200891"/>
            <a:ext cx="11539464" cy="6456218"/>
          </a:xfrm>
        </p:spPr>
      </p:pic>
      <p:sp>
        <p:nvSpPr>
          <p:cNvPr id="2" name="Title 1">
            <a:extLst>
              <a:ext uri="{FF2B5EF4-FFF2-40B4-BE49-F238E27FC236}">
                <a16:creationId xmlns:a16="http://schemas.microsoft.com/office/drawing/2014/main" id="{5C6BACB6-B38C-4EF3-87EF-881BE09D8DD7}"/>
              </a:ext>
            </a:extLst>
          </p:cNvPr>
          <p:cNvSpPr>
            <a:spLocks noGrp="1"/>
          </p:cNvSpPr>
          <p:nvPr>
            <p:ph type="title"/>
          </p:nvPr>
        </p:nvSpPr>
        <p:spPr/>
        <p:txBody>
          <a:bodyPr/>
          <a:lstStyle/>
          <a:p>
            <a:r>
              <a:rPr lang="en-US" dirty="0"/>
              <a:t>Introduction and Background</a:t>
            </a:r>
          </a:p>
        </p:txBody>
      </p:sp>
      <p:sp>
        <p:nvSpPr>
          <p:cNvPr id="6" name="TextBox 5">
            <a:extLst>
              <a:ext uri="{FF2B5EF4-FFF2-40B4-BE49-F238E27FC236}">
                <a16:creationId xmlns:a16="http://schemas.microsoft.com/office/drawing/2014/main" id="{1DA0228C-F53A-436F-99C4-57A77396E6B9}"/>
              </a:ext>
            </a:extLst>
          </p:cNvPr>
          <p:cNvSpPr txBox="1"/>
          <p:nvPr/>
        </p:nvSpPr>
        <p:spPr>
          <a:xfrm>
            <a:off x="1006679" y="1690688"/>
            <a:ext cx="10050011" cy="369332"/>
          </a:xfrm>
          <a:prstGeom prst="rect">
            <a:avLst/>
          </a:prstGeom>
          <a:noFill/>
        </p:spPr>
        <p:txBody>
          <a:bodyPr wrap="square" rtlCol="0">
            <a:spAutoFit/>
          </a:bodyPr>
          <a:lstStyle/>
          <a:p>
            <a:r>
              <a:rPr lang="en-US" dirty="0"/>
              <a:t> </a:t>
            </a:r>
          </a:p>
        </p:txBody>
      </p:sp>
      <p:graphicFrame>
        <p:nvGraphicFramePr>
          <p:cNvPr id="8" name="TextBox 2">
            <a:extLst>
              <a:ext uri="{FF2B5EF4-FFF2-40B4-BE49-F238E27FC236}">
                <a16:creationId xmlns:a16="http://schemas.microsoft.com/office/drawing/2014/main" id="{78F256E2-7079-4D75-95E1-0FB743398A08}"/>
              </a:ext>
            </a:extLst>
          </p:cNvPr>
          <p:cNvGraphicFramePr/>
          <p:nvPr>
            <p:extLst>
              <p:ext uri="{D42A27DB-BD31-4B8C-83A1-F6EECF244321}">
                <p14:modId xmlns:p14="http://schemas.microsoft.com/office/powerpoint/2010/main" val="2280001165"/>
              </p:ext>
            </p:extLst>
          </p:nvPr>
        </p:nvGraphicFramePr>
        <p:xfrm>
          <a:off x="655782" y="1394690"/>
          <a:ext cx="10698018" cy="4873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5764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C009F37-A0FF-4725-955C-E4E28B340ED9}"/>
              </a:ext>
            </a:extLst>
          </p:cNvPr>
          <p:cNvPicPr>
            <a:picLocks noGrp="1" noChangeAspect="1"/>
          </p:cNvPicPr>
          <p:nvPr>
            <p:ph idx="1"/>
          </p:nvPr>
        </p:nvPicPr>
        <p:blipFill>
          <a:blip r:embed="rId2"/>
          <a:stretch>
            <a:fillRect/>
          </a:stretch>
        </p:blipFill>
        <p:spPr>
          <a:xfrm>
            <a:off x="338500" y="221673"/>
            <a:ext cx="11539464" cy="6456218"/>
          </a:xfrm>
        </p:spPr>
      </p:pic>
      <p:sp>
        <p:nvSpPr>
          <p:cNvPr id="2" name="Title 1">
            <a:extLst>
              <a:ext uri="{FF2B5EF4-FFF2-40B4-BE49-F238E27FC236}">
                <a16:creationId xmlns:a16="http://schemas.microsoft.com/office/drawing/2014/main" id="{5C6BACB6-B38C-4EF3-87EF-881BE09D8DD7}"/>
              </a:ext>
            </a:extLst>
          </p:cNvPr>
          <p:cNvSpPr>
            <a:spLocks noGrp="1"/>
          </p:cNvSpPr>
          <p:nvPr>
            <p:ph type="title"/>
          </p:nvPr>
        </p:nvSpPr>
        <p:spPr/>
        <p:txBody>
          <a:bodyPr/>
          <a:lstStyle/>
          <a:p>
            <a:r>
              <a:rPr lang="en-US" dirty="0"/>
              <a:t>Discussion and Analysis</a:t>
            </a:r>
          </a:p>
        </p:txBody>
      </p:sp>
      <p:sp>
        <p:nvSpPr>
          <p:cNvPr id="6" name="TextBox 5">
            <a:extLst>
              <a:ext uri="{FF2B5EF4-FFF2-40B4-BE49-F238E27FC236}">
                <a16:creationId xmlns:a16="http://schemas.microsoft.com/office/drawing/2014/main" id="{1DA0228C-F53A-436F-99C4-57A77396E6B9}"/>
              </a:ext>
            </a:extLst>
          </p:cNvPr>
          <p:cNvSpPr txBox="1"/>
          <p:nvPr/>
        </p:nvSpPr>
        <p:spPr>
          <a:xfrm>
            <a:off x="1006679" y="1690688"/>
            <a:ext cx="10050011" cy="3693319"/>
          </a:xfrm>
          <a:prstGeom prst="rect">
            <a:avLst/>
          </a:prstGeom>
          <a:noFill/>
        </p:spPr>
        <p:txBody>
          <a:bodyPr wrap="square" rtlCol="0">
            <a:spAutoFit/>
          </a:bodyPr>
          <a:lstStyle/>
          <a:p>
            <a:r>
              <a:rPr lang="en-US" sz="1800" dirty="0">
                <a:effectLst/>
                <a:latin typeface="Arial" panose="020B0604020202020204" pitchFamily="34" charset="0"/>
                <a:ea typeface="Calibri" panose="020F0502020204030204" pitchFamily="34" charset="0"/>
              </a:rPr>
              <a:t>The request is for First Plat review and recommendation of Hawk Point Road Extension and realignment, located at the end of Hawk Point Road, on parcel 92282 extending to parcel 95254.</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183DEA67-1C4F-70BD-F476-3D4B36A24049}"/>
              </a:ext>
            </a:extLst>
          </p:cNvPr>
          <p:cNvPicPr>
            <a:picLocks noChangeAspect="1"/>
          </p:cNvPicPr>
          <p:nvPr/>
        </p:nvPicPr>
        <p:blipFill>
          <a:blip r:embed="rId3"/>
          <a:stretch>
            <a:fillRect/>
          </a:stretch>
        </p:blipFill>
        <p:spPr>
          <a:xfrm>
            <a:off x="557272" y="2884238"/>
            <a:ext cx="5343652" cy="3146711"/>
          </a:xfrm>
          <a:prstGeom prst="rect">
            <a:avLst/>
          </a:prstGeom>
        </p:spPr>
      </p:pic>
      <p:pic>
        <p:nvPicPr>
          <p:cNvPr id="9" name="Picture 8">
            <a:extLst>
              <a:ext uri="{FF2B5EF4-FFF2-40B4-BE49-F238E27FC236}">
                <a16:creationId xmlns:a16="http://schemas.microsoft.com/office/drawing/2014/main" id="{CECED38C-34CD-9683-CC76-D626C13197C1}"/>
              </a:ext>
            </a:extLst>
          </p:cNvPr>
          <p:cNvPicPr>
            <a:picLocks noChangeAspect="1"/>
          </p:cNvPicPr>
          <p:nvPr/>
        </p:nvPicPr>
        <p:blipFill>
          <a:blip r:embed="rId4"/>
          <a:stretch>
            <a:fillRect/>
          </a:stretch>
        </p:blipFill>
        <p:spPr>
          <a:xfrm>
            <a:off x="5923756" y="2866851"/>
            <a:ext cx="5688061" cy="3164098"/>
          </a:xfrm>
          <a:prstGeom prst="rect">
            <a:avLst/>
          </a:prstGeom>
        </p:spPr>
      </p:pic>
    </p:spTree>
    <p:extLst>
      <p:ext uri="{BB962C8B-B14F-4D97-AF65-F5344CB8AC3E}">
        <p14:creationId xmlns:p14="http://schemas.microsoft.com/office/powerpoint/2010/main" val="351007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C009F37-A0FF-4725-955C-E4E28B340ED9}"/>
              </a:ext>
            </a:extLst>
          </p:cNvPr>
          <p:cNvPicPr>
            <a:picLocks noGrp="1" noChangeAspect="1"/>
          </p:cNvPicPr>
          <p:nvPr>
            <p:ph idx="1"/>
          </p:nvPr>
        </p:nvPicPr>
        <p:blipFill>
          <a:blip r:embed="rId2"/>
          <a:stretch>
            <a:fillRect/>
          </a:stretch>
        </p:blipFill>
        <p:spPr>
          <a:xfrm>
            <a:off x="326268" y="200891"/>
            <a:ext cx="11539464" cy="6456218"/>
          </a:xfrm>
        </p:spPr>
      </p:pic>
      <p:sp>
        <p:nvSpPr>
          <p:cNvPr id="2" name="Title 1">
            <a:extLst>
              <a:ext uri="{FF2B5EF4-FFF2-40B4-BE49-F238E27FC236}">
                <a16:creationId xmlns:a16="http://schemas.microsoft.com/office/drawing/2014/main" id="{5C6BACB6-B38C-4EF3-87EF-881BE09D8DD7}"/>
              </a:ext>
            </a:extLst>
          </p:cNvPr>
          <p:cNvSpPr>
            <a:spLocks noGrp="1"/>
          </p:cNvSpPr>
          <p:nvPr>
            <p:ph type="title"/>
          </p:nvPr>
        </p:nvSpPr>
        <p:spPr/>
        <p:txBody>
          <a:bodyPr/>
          <a:lstStyle/>
          <a:p>
            <a:r>
              <a:rPr lang="en-US" dirty="0"/>
              <a:t>Discussion and Analysis</a:t>
            </a:r>
          </a:p>
        </p:txBody>
      </p:sp>
      <p:sp>
        <p:nvSpPr>
          <p:cNvPr id="6" name="TextBox 5">
            <a:extLst>
              <a:ext uri="{FF2B5EF4-FFF2-40B4-BE49-F238E27FC236}">
                <a16:creationId xmlns:a16="http://schemas.microsoft.com/office/drawing/2014/main" id="{1DA0228C-F53A-436F-99C4-57A77396E6B9}"/>
              </a:ext>
            </a:extLst>
          </p:cNvPr>
          <p:cNvSpPr txBox="1"/>
          <p:nvPr/>
        </p:nvSpPr>
        <p:spPr>
          <a:xfrm>
            <a:off x="1006679" y="1690688"/>
            <a:ext cx="10050011" cy="369332"/>
          </a:xfrm>
          <a:prstGeom prst="rect">
            <a:avLst/>
          </a:prstGeom>
          <a:noFill/>
        </p:spPr>
        <p:txBody>
          <a:bodyPr wrap="square" rtlCol="0">
            <a:spAutoFit/>
          </a:bodyPr>
          <a:lstStyle/>
          <a:p>
            <a:r>
              <a:rPr lang="en-US" dirty="0"/>
              <a:t> </a:t>
            </a:r>
          </a:p>
        </p:txBody>
      </p:sp>
      <p:graphicFrame>
        <p:nvGraphicFramePr>
          <p:cNvPr id="8" name="TextBox 2">
            <a:extLst>
              <a:ext uri="{FF2B5EF4-FFF2-40B4-BE49-F238E27FC236}">
                <a16:creationId xmlns:a16="http://schemas.microsoft.com/office/drawing/2014/main" id="{78F256E2-7079-4D75-95E1-0FB743398A08}"/>
              </a:ext>
            </a:extLst>
          </p:cNvPr>
          <p:cNvGraphicFramePr/>
          <p:nvPr>
            <p:extLst>
              <p:ext uri="{D42A27DB-BD31-4B8C-83A1-F6EECF244321}">
                <p14:modId xmlns:p14="http://schemas.microsoft.com/office/powerpoint/2010/main" val="4051653466"/>
              </p:ext>
            </p:extLst>
          </p:nvPr>
        </p:nvGraphicFramePr>
        <p:xfrm>
          <a:off x="655782" y="1394691"/>
          <a:ext cx="10698018" cy="4568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8482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C009F37-A0FF-4725-955C-E4E28B340ED9}"/>
              </a:ext>
            </a:extLst>
          </p:cNvPr>
          <p:cNvPicPr>
            <a:picLocks noGrp="1" noChangeAspect="1"/>
          </p:cNvPicPr>
          <p:nvPr>
            <p:ph idx="1"/>
          </p:nvPr>
        </p:nvPicPr>
        <p:blipFill>
          <a:blip r:embed="rId2"/>
          <a:stretch>
            <a:fillRect/>
          </a:stretch>
        </p:blipFill>
        <p:spPr>
          <a:xfrm>
            <a:off x="326268" y="200891"/>
            <a:ext cx="11539464" cy="6456218"/>
          </a:xfrm>
        </p:spPr>
      </p:pic>
      <p:sp>
        <p:nvSpPr>
          <p:cNvPr id="2" name="Title 1">
            <a:extLst>
              <a:ext uri="{FF2B5EF4-FFF2-40B4-BE49-F238E27FC236}">
                <a16:creationId xmlns:a16="http://schemas.microsoft.com/office/drawing/2014/main" id="{5C6BACB6-B38C-4EF3-87EF-881BE09D8DD7}"/>
              </a:ext>
            </a:extLst>
          </p:cNvPr>
          <p:cNvSpPr>
            <a:spLocks noGrp="1"/>
          </p:cNvSpPr>
          <p:nvPr>
            <p:ph type="title"/>
          </p:nvPr>
        </p:nvSpPr>
        <p:spPr/>
        <p:txBody>
          <a:bodyPr/>
          <a:lstStyle/>
          <a:p>
            <a:r>
              <a:rPr lang="en-US" dirty="0"/>
              <a:t>Discussion and Analysis</a:t>
            </a:r>
          </a:p>
        </p:txBody>
      </p:sp>
      <p:sp>
        <p:nvSpPr>
          <p:cNvPr id="6" name="TextBox 5">
            <a:extLst>
              <a:ext uri="{FF2B5EF4-FFF2-40B4-BE49-F238E27FC236}">
                <a16:creationId xmlns:a16="http://schemas.microsoft.com/office/drawing/2014/main" id="{1DA0228C-F53A-436F-99C4-57A77396E6B9}"/>
              </a:ext>
            </a:extLst>
          </p:cNvPr>
          <p:cNvSpPr txBox="1"/>
          <p:nvPr/>
        </p:nvSpPr>
        <p:spPr>
          <a:xfrm>
            <a:off x="1006679" y="1690688"/>
            <a:ext cx="10050011" cy="369332"/>
          </a:xfrm>
          <a:prstGeom prst="rect">
            <a:avLst/>
          </a:prstGeom>
          <a:noFill/>
        </p:spPr>
        <p:txBody>
          <a:bodyPr wrap="square" rtlCol="0">
            <a:spAutoFit/>
          </a:bodyPr>
          <a:lstStyle/>
          <a:p>
            <a:r>
              <a:rPr lang="en-US" dirty="0"/>
              <a:t> </a:t>
            </a:r>
          </a:p>
        </p:txBody>
      </p:sp>
      <p:graphicFrame>
        <p:nvGraphicFramePr>
          <p:cNvPr id="8" name="TextBox 2">
            <a:extLst>
              <a:ext uri="{FF2B5EF4-FFF2-40B4-BE49-F238E27FC236}">
                <a16:creationId xmlns:a16="http://schemas.microsoft.com/office/drawing/2014/main" id="{9F178143-F676-4D80-B159-F4FCBC3910F5}"/>
              </a:ext>
            </a:extLst>
          </p:cNvPr>
          <p:cNvGraphicFramePr/>
          <p:nvPr>
            <p:extLst>
              <p:ext uri="{D42A27DB-BD31-4B8C-83A1-F6EECF244321}">
                <p14:modId xmlns:p14="http://schemas.microsoft.com/office/powerpoint/2010/main" val="2838855607"/>
              </p:ext>
            </p:extLst>
          </p:nvPr>
        </p:nvGraphicFramePr>
        <p:xfrm>
          <a:off x="637309" y="1403927"/>
          <a:ext cx="10917382" cy="3970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4359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C009F37-A0FF-4725-955C-E4E28B340ED9}"/>
              </a:ext>
            </a:extLst>
          </p:cNvPr>
          <p:cNvPicPr>
            <a:picLocks noGrp="1" noChangeAspect="1"/>
          </p:cNvPicPr>
          <p:nvPr>
            <p:ph idx="1"/>
          </p:nvPr>
        </p:nvPicPr>
        <p:blipFill>
          <a:blip r:embed="rId2"/>
          <a:stretch>
            <a:fillRect/>
          </a:stretch>
        </p:blipFill>
        <p:spPr>
          <a:xfrm>
            <a:off x="326268" y="200891"/>
            <a:ext cx="11539464" cy="6456218"/>
          </a:xfrm>
        </p:spPr>
      </p:pic>
      <p:sp>
        <p:nvSpPr>
          <p:cNvPr id="2" name="Title 1">
            <a:extLst>
              <a:ext uri="{FF2B5EF4-FFF2-40B4-BE49-F238E27FC236}">
                <a16:creationId xmlns:a16="http://schemas.microsoft.com/office/drawing/2014/main" id="{5C6BACB6-B38C-4EF3-87EF-881BE09D8DD7}"/>
              </a:ext>
            </a:extLst>
          </p:cNvPr>
          <p:cNvSpPr>
            <a:spLocks noGrp="1"/>
          </p:cNvSpPr>
          <p:nvPr>
            <p:ph type="title"/>
          </p:nvPr>
        </p:nvSpPr>
        <p:spPr/>
        <p:txBody>
          <a:bodyPr/>
          <a:lstStyle/>
          <a:p>
            <a:r>
              <a:rPr lang="en-US" dirty="0"/>
              <a:t>Discussion and Analysis</a:t>
            </a:r>
          </a:p>
        </p:txBody>
      </p:sp>
      <p:sp>
        <p:nvSpPr>
          <p:cNvPr id="6" name="TextBox 5">
            <a:extLst>
              <a:ext uri="{FF2B5EF4-FFF2-40B4-BE49-F238E27FC236}">
                <a16:creationId xmlns:a16="http://schemas.microsoft.com/office/drawing/2014/main" id="{1DA0228C-F53A-436F-99C4-57A77396E6B9}"/>
              </a:ext>
            </a:extLst>
          </p:cNvPr>
          <p:cNvSpPr txBox="1"/>
          <p:nvPr/>
        </p:nvSpPr>
        <p:spPr>
          <a:xfrm>
            <a:off x="1006679" y="1690688"/>
            <a:ext cx="10050011" cy="369332"/>
          </a:xfrm>
          <a:prstGeom prst="rect">
            <a:avLst/>
          </a:prstGeom>
          <a:noFill/>
        </p:spPr>
        <p:txBody>
          <a:bodyPr wrap="square" rtlCol="0">
            <a:spAutoFit/>
          </a:bodyPr>
          <a:lstStyle/>
          <a:p>
            <a:r>
              <a:rPr lang="en-US" dirty="0"/>
              <a:t> </a:t>
            </a:r>
          </a:p>
        </p:txBody>
      </p:sp>
      <p:graphicFrame>
        <p:nvGraphicFramePr>
          <p:cNvPr id="8" name="TextBox 2">
            <a:extLst>
              <a:ext uri="{FF2B5EF4-FFF2-40B4-BE49-F238E27FC236}">
                <a16:creationId xmlns:a16="http://schemas.microsoft.com/office/drawing/2014/main" id="{78F256E2-7079-4D75-95E1-0FB743398A08}"/>
              </a:ext>
            </a:extLst>
          </p:cNvPr>
          <p:cNvGraphicFramePr/>
          <p:nvPr>
            <p:extLst>
              <p:ext uri="{D42A27DB-BD31-4B8C-83A1-F6EECF244321}">
                <p14:modId xmlns:p14="http://schemas.microsoft.com/office/powerpoint/2010/main" val="112201283"/>
              </p:ext>
            </p:extLst>
          </p:nvPr>
        </p:nvGraphicFramePr>
        <p:xfrm>
          <a:off x="655782" y="1394691"/>
          <a:ext cx="10698018" cy="4529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9501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5" y="318582"/>
            <a:ext cx="4556762" cy="2028511"/>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6BACB6-B38C-4EF3-87EF-881BE09D8DD7}"/>
              </a:ext>
            </a:extLst>
          </p:cNvPr>
          <p:cNvSpPr>
            <a:spLocks noGrp="1"/>
          </p:cNvSpPr>
          <p:nvPr>
            <p:ph type="title"/>
          </p:nvPr>
        </p:nvSpPr>
        <p:spPr>
          <a:xfrm>
            <a:off x="641776" y="637523"/>
            <a:ext cx="3941121" cy="1386733"/>
          </a:xfrm>
        </p:spPr>
        <p:txBody>
          <a:bodyPr>
            <a:normAutofit/>
          </a:bodyPr>
          <a:lstStyle/>
          <a:p>
            <a:r>
              <a:rPr lang="en-US" sz="3600">
                <a:solidFill>
                  <a:srgbClr val="FFFFFF"/>
                </a:solidFill>
              </a:rPr>
              <a:t>Discussion and Analysis</a:t>
            </a:r>
          </a:p>
        </p:txBody>
      </p:sp>
      <p:pic>
        <p:nvPicPr>
          <p:cNvPr id="5" name="Content Placeholder 4">
            <a:extLst>
              <a:ext uri="{FF2B5EF4-FFF2-40B4-BE49-F238E27FC236}">
                <a16:creationId xmlns:a16="http://schemas.microsoft.com/office/drawing/2014/main" id="{5C009F37-A0FF-4725-955C-E4E28B340ED9}"/>
              </a:ext>
            </a:extLst>
          </p:cNvPr>
          <p:cNvPicPr>
            <a:picLocks noGrp="1" noChangeAspect="1"/>
          </p:cNvPicPr>
          <p:nvPr>
            <p:ph idx="1"/>
          </p:nvPr>
        </p:nvPicPr>
        <p:blipFill rotWithShape="1">
          <a:blip r:embed="rId2"/>
          <a:srcRect l="44522"/>
          <a:stretch/>
        </p:blipFill>
        <p:spPr>
          <a:xfrm>
            <a:off x="5289977" y="324472"/>
            <a:ext cx="4032260" cy="1780712"/>
          </a:xfrm>
          <a:prstGeom prst="rect">
            <a:avLst/>
          </a:prstGeom>
        </p:spPr>
      </p:pic>
      <p:pic>
        <p:nvPicPr>
          <p:cNvPr id="9" name="Picture 8" descr="A dirt path through a forest&#10;&#10;Description automatically generated with low confidence">
            <a:extLst>
              <a:ext uri="{FF2B5EF4-FFF2-40B4-BE49-F238E27FC236}">
                <a16:creationId xmlns:a16="http://schemas.microsoft.com/office/drawing/2014/main" id="{D30C5756-8A1D-764B-3E46-0A7C11CAE1FC}"/>
              </a:ext>
            </a:extLst>
          </p:cNvPr>
          <p:cNvPicPr>
            <a:picLocks noChangeAspect="1"/>
          </p:cNvPicPr>
          <p:nvPr/>
        </p:nvPicPr>
        <p:blipFill rotWithShape="1">
          <a:blip r:embed="rId3"/>
          <a:srcRect t="5845" r="-4" b="26234"/>
          <a:stretch/>
        </p:blipFill>
        <p:spPr>
          <a:xfrm>
            <a:off x="9823407" y="349252"/>
            <a:ext cx="2045362" cy="1850312"/>
          </a:xfrm>
          <a:prstGeom prst="rect">
            <a:avLst/>
          </a:prstGeom>
        </p:spPr>
      </p:pic>
      <p:pic>
        <p:nvPicPr>
          <p:cNvPr id="7" name="Picture 6" descr="A house with trees around it&#10;&#10;Description automatically generated with low confidence">
            <a:extLst>
              <a:ext uri="{FF2B5EF4-FFF2-40B4-BE49-F238E27FC236}">
                <a16:creationId xmlns:a16="http://schemas.microsoft.com/office/drawing/2014/main" id="{8E1D01C3-2C65-47C8-0AD1-A07D1C179994}"/>
              </a:ext>
            </a:extLst>
          </p:cNvPr>
          <p:cNvPicPr>
            <a:picLocks noChangeAspect="1"/>
          </p:cNvPicPr>
          <p:nvPr/>
        </p:nvPicPr>
        <p:blipFill rotWithShape="1">
          <a:blip r:embed="rId4"/>
          <a:srcRect t="25" r="-4" b="32808"/>
          <a:stretch/>
        </p:blipFill>
        <p:spPr>
          <a:xfrm>
            <a:off x="455341" y="2758930"/>
            <a:ext cx="4084662" cy="3654121"/>
          </a:xfrm>
          <a:prstGeom prst="rect">
            <a:avLst/>
          </a:prstGeom>
        </p:spPr>
      </p:pic>
      <p:sp>
        <p:nvSpPr>
          <p:cNvPr id="41" name="Rectangle 40">
            <a:extLst>
              <a:ext uri="{FF2B5EF4-FFF2-40B4-BE49-F238E27FC236}">
                <a16:creationId xmlns:a16="http://schemas.microsoft.com/office/drawing/2014/main" id="{0F8BFD3B-29FB-4A95-BB51-220F8A6C5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6650" y="2429124"/>
            <a:ext cx="4561251" cy="4108837"/>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road with trees on the side&#10;&#10;Description automatically generated with medium confidence">
            <a:extLst>
              <a:ext uri="{FF2B5EF4-FFF2-40B4-BE49-F238E27FC236}">
                <a16:creationId xmlns:a16="http://schemas.microsoft.com/office/drawing/2014/main" id="{AE8312CA-182E-4623-6055-DC7C5A886E3F}"/>
              </a:ext>
            </a:extLst>
          </p:cNvPr>
          <p:cNvPicPr>
            <a:picLocks noChangeAspect="1"/>
          </p:cNvPicPr>
          <p:nvPr/>
        </p:nvPicPr>
        <p:blipFill rotWithShape="1">
          <a:blip r:embed="rId5"/>
          <a:srcRect t="2297" r="-4" b="31047"/>
          <a:stretch/>
        </p:blipFill>
        <p:spPr>
          <a:xfrm>
            <a:off x="9823410" y="2542277"/>
            <a:ext cx="2045361" cy="1815850"/>
          </a:xfrm>
          <a:prstGeom prst="rect">
            <a:avLst/>
          </a:prstGeom>
        </p:spPr>
      </p:pic>
      <p:pic>
        <p:nvPicPr>
          <p:cNvPr id="3" name="Picture 2" descr="A road with trees on the side&#10;&#10;Description automatically generated with medium confidence">
            <a:extLst>
              <a:ext uri="{FF2B5EF4-FFF2-40B4-BE49-F238E27FC236}">
                <a16:creationId xmlns:a16="http://schemas.microsoft.com/office/drawing/2014/main" id="{C0DA7524-F9BA-9F02-B07A-514BB0E9FFD3}"/>
              </a:ext>
            </a:extLst>
          </p:cNvPr>
          <p:cNvPicPr>
            <a:picLocks noChangeAspect="1"/>
          </p:cNvPicPr>
          <p:nvPr/>
        </p:nvPicPr>
        <p:blipFill rotWithShape="1">
          <a:blip r:embed="rId6"/>
          <a:srcRect t="4727" r="1" b="27710"/>
          <a:stretch/>
        </p:blipFill>
        <p:spPr>
          <a:xfrm>
            <a:off x="9823408" y="4683366"/>
            <a:ext cx="2045362" cy="1840650"/>
          </a:xfrm>
          <a:prstGeom prst="rect">
            <a:avLst/>
          </a:prstGeom>
        </p:spPr>
      </p:pic>
      <p:sp>
        <p:nvSpPr>
          <p:cNvPr id="6" name="TextBox 5">
            <a:extLst>
              <a:ext uri="{FF2B5EF4-FFF2-40B4-BE49-F238E27FC236}">
                <a16:creationId xmlns:a16="http://schemas.microsoft.com/office/drawing/2014/main" id="{1DA0228C-F53A-436F-99C4-57A77396E6B9}"/>
              </a:ext>
            </a:extLst>
          </p:cNvPr>
          <p:cNvSpPr txBox="1"/>
          <p:nvPr/>
        </p:nvSpPr>
        <p:spPr>
          <a:xfrm>
            <a:off x="1006679" y="1690688"/>
            <a:ext cx="10050011" cy="369332"/>
          </a:xfrm>
          <a:prstGeom prst="rect">
            <a:avLst/>
          </a:prstGeom>
          <a:noFill/>
        </p:spPr>
        <p:txBody>
          <a:bodyPr wrap="square" rtlCol="0">
            <a:spAutoFit/>
          </a:bodyPr>
          <a:lstStyle/>
          <a:p>
            <a:pPr>
              <a:spcAft>
                <a:spcPts val="600"/>
              </a:spcAft>
            </a:pPr>
            <a:r>
              <a:rPr lang="en-US" dirty="0"/>
              <a:t> </a:t>
            </a:r>
            <a:endParaRPr lang="en-US"/>
          </a:p>
        </p:txBody>
      </p:sp>
      <p:graphicFrame>
        <p:nvGraphicFramePr>
          <p:cNvPr id="8" name="TextBox 2">
            <a:extLst>
              <a:ext uri="{FF2B5EF4-FFF2-40B4-BE49-F238E27FC236}">
                <a16:creationId xmlns:a16="http://schemas.microsoft.com/office/drawing/2014/main" id="{9F178143-F676-4D80-B159-F4FCBC3910F5}"/>
              </a:ext>
            </a:extLst>
          </p:cNvPr>
          <p:cNvGraphicFramePr/>
          <p:nvPr>
            <p:extLst>
              <p:ext uri="{D42A27DB-BD31-4B8C-83A1-F6EECF244321}">
                <p14:modId xmlns:p14="http://schemas.microsoft.com/office/powerpoint/2010/main" val="3644803334"/>
              </p:ext>
            </p:extLst>
          </p:nvPr>
        </p:nvGraphicFramePr>
        <p:xfrm>
          <a:off x="5262159" y="2758930"/>
          <a:ext cx="3944010" cy="34550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0843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C2B824-E120-484A-9BA3-55674EE067EC}"/>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dirty="0">
                <a:solidFill>
                  <a:srgbClr val="FFFFFF"/>
                </a:solidFill>
                <a:latin typeface="+mj-lt"/>
                <a:ea typeface="+mj-ea"/>
                <a:cs typeface="+mj-cs"/>
              </a:rPr>
              <a:t>Comprehensive Plan Evaluation </a:t>
            </a:r>
          </a:p>
        </p:txBody>
      </p:sp>
      <p:cxnSp>
        <p:nvCxnSpPr>
          <p:cNvPr id="25" name="Straight Connector 24">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Content Placeholder 8">
            <a:extLst>
              <a:ext uri="{FF2B5EF4-FFF2-40B4-BE49-F238E27FC236}">
                <a16:creationId xmlns:a16="http://schemas.microsoft.com/office/drawing/2014/main" id="{2CC3FD5A-C0B8-4379-A891-491AF2E1BAE7}"/>
              </a:ext>
            </a:extLst>
          </p:cNvPr>
          <p:cNvPicPr>
            <a:picLocks noGrp="1" noChangeAspect="1"/>
          </p:cNvPicPr>
          <p:nvPr>
            <p:ph idx="1"/>
          </p:nvPr>
        </p:nvPicPr>
        <p:blipFill rotWithShape="1">
          <a:blip r:embed="rId2"/>
          <a:srcRect t="294" r="-1" b="-1"/>
          <a:stretch/>
        </p:blipFill>
        <p:spPr>
          <a:xfrm>
            <a:off x="317635" y="321733"/>
            <a:ext cx="4160452" cy="6214534"/>
          </a:xfrm>
          <a:prstGeom prst="rect">
            <a:avLst/>
          </a:prstGeom>
        </p:spPr>
      </p:pic>
      <p:pic>
        <p:nvPicPr>
          <p:cNvPr id="11" name="Picture 10">
            <a:extLst>
              <a:ext uri="{FF2B5EF4-FFF2-40B4-BE49-F238E27FC236}">
                <a16:creationId xmlns:a16="http://schemas.microsoft.com/office/drawing/2014/main" id="{3020A4F7-BC25-4D27-99C7-B3A8D7411A99}"/>
              </a:ext>
            </a:extLst>
          </p:cNvPr>
          <p:cNvPicPr>
            <a:picLocks noChangeAspect="1"/>
          </p:cNvPicPr>
          <p:nvPr/>
        </p:nvPicPr>
        <p:blipFill rotWithShape="1">
          <a:blip r:embed="rId3"/>
          <a:srcRect t="16636" r="2" b="3"/>
          <a:stretch/>
        </p:blipFill>
        <p:spPr>
          <a:xfrm>
            <a:off x="4654296" y="299363"/>
            <a:ext cx="7217085" cy="3008188"/>
          </a:xfrm>
          <a:prstGeom prst="rect">
            <a:avLst/>
          </a:prstGeom>
        </p:spPr>
      </p:pic>
    </p:spTree>
    <p:extLst>
      <p:ext uri="{BB962C8B-B14F-4D97-AF65-F5344CB8AC3E}">
        <p14:creationId xmlns:p14="http://schemas.microsoft.com/office/powerpoint/2010/main" val="4126789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Rectangle 34">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Rectangle 36">
            <a:extLst>
              <a:ext uri="{FF2B5EF4-FFF2-40B4-BE49-F238E27FC236}">
                <a16:creationId xmlns:a16="http://schemas.microsoft.com/office/drawing/2014/main" id="{05AD3998-CF72-48F6-90B8-F03F9C98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6BACB6-B38C-4EF3-87EF-881BE09D8DD7}"/>
              </a:ext>
            </a:extLst>
          </p:cNvPr>
          <p:cNvSpPr>
            <a:spLocks noGrp="1"/>
          </p:cNvSpPr>
          <p:nvPr>
            <p:ph type="title"/>
          </p:nvPr>
        </p:nvSpPr>
        <p:spPr>
          <a:xfrm>
            <a:off x="422144" y="301420"/>
            <a:ext cx="5294293" cy="2956085"/>
          </a:xfrm>
        </p:spPr>
        <p:txBody>
          <a:bodyPr anchor="ctr">
            <a:normAutofit/>
          </a:bodyPr>
          <a:lstStyle/>
          <a:p>
            <a:r>
              <a:rPr lang="en-US" sz="4800"/>
              <a:t>Plan Chatham Evaluation</a:t>
            </a:r>
          </a:p>
        </p:txBody>
      </p:sp>
      <p:sp>
        <p:nvSpPr>
          <p:cNvPr id="10" name="Content Placeholder 9">
            <a:extLst>
              <a:ext uri="{FF2B5EF4-FFF2-40B4-BE49-F238E27FC236}">
                <a16:creationId xmlns:a16="http://schemas.microsoft.com/office/drawing/2014/main" id="{1885C828-5A0A-FFF0-AB8F-10769F950514}"/>
              </a:ext>
            </a:extLst>
          </p:cNvPr>
          <p:cNvSpPr>
            <a:spLocks noGrp="1"/>
          </p:cNvSpPr>
          <p:nvPr>
            <p:ph idx="1"/>
          </p:nvPr>
        </p:nvSpPr>
        <p:spPr>
          <a:xfrm>
            <a:off x="6003984" y="281395"/>
            <a:ext cx="4956417" cy="2984320"/>
          </a:xfrm>
        </p:spPr>
        <p:txBody>
          <a:bodyPr anchor="ctr">
            <a:normAutofit/>
          </a:bodyPr>
          <a:lstStyle/>
          <a:p>
            <a:pPr marL="0" marR="0">
              <a:spcBef>
                <a:spcPts val="0"/>
              </a:spcBef>
              <a:spcAft>
                <a:spcPts val="1000"/>
              </a:spcAft>
            </a:pPr>
            <a:r>
              <a:rPr lang="en-US" sz="1800">
                <a:effectLst/>
                <a:latin typeface="Arial" panose="020B0604020202020204" pitchFamily="34" charset="0"/>
                <a:ea typeface="Calibri" panose="020F0502020204030204" pitchFamily="34" charset="0"/>
                <a:cs typeface="Times New Roman" panose="02020603050405020304" pitchFamily="18" charset="0"/>
              </a:rPr>
              <a:t>These properties are in an area of the county identified as compact residential on the Future Land Use and Conservation Plan Map. The description for compact residential includes a mix of detached and attached residential units, open spaces, some multifamily units, community centers, amenities, recreational uses, schools and churches may be a part of the fabric.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5C009F37-A0FF-4725-955C-E4E28B340ED9}"/>
              </a:ext>
            </a:extLst>
          </p:cNvPr>
          <p:cNvPicPr>
            <a:picLocks noChangeAspect="1"/>
          </p:cNvPicPr>
          <p:nvPr/>
        </p:nvPicPr>
        <p:blipFill rotWithShape="1">
          <a:blip r:embed="rId2"/>
          <a:srcRect l="4561" r="1" b="1"/>
          <a:stretch/>
        </p:blipFill>
        <p:spPr>
          <a:xfrm>
            <a:off x="471569" y="3363686"/>
            <a:ext cx="10894411" cy="2796701"/>
          </a:xfrm>
          <a:prstGeom prst="rect">
            <a:avLst/>
          </a:prstGeom>
        </p:spPr>
      </p:pic>
      <p:cxnSp>
        <p:nvCxnSpPr>
          <p:cNvPr id="39" name="Straight Connector 38">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12B7D5BF-766A-4865-A35F-7AF824483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70161"/>
            <a:ext cx="475488" cy="2790226"/>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DA0228C-F53A-436F-99C4-57A77396E6B9}"/>
              </a:ext>
            </a:extLst>
          </p:cNvPr>
          <p:cNvSpPr txBox="1"/>
          <p:nvPr/>
        </p:nvSpPr>
        <p:spPr>
          <a:xfrm>
            <a:off x="1006679" y="1690688"/>
            <a:ext cx="10050011" cy="369332"/>
          </a:xfrm>
          <a:prstGeom prst="rect">
            <a:avLst/>
          </a:prstGeom>
          <a:noFill/>
        </p:spPr>
        <p:txBody>
          <a:bodyPr wrap="square" rtlCol="0">
            <a:spAutoFit/>
          </a:bodyPr>
          <a:lstStyle/>
          <a:p>
            <a:pPr>
              <a:spcAft>
                <a:spcPts val="600"/>
              </a:spcAft>
            </a:pPr>
            <a:r>
              <a:rPr lang="en-US"/>
              <a:t> </a:t>
            </a:r>
          </a:p>
        </p:txBody>
      </p:sp>
    </p:spTree>
    <p:extLst>
      <p:ext uri="{BB962C8B-B14F-4D97-AF65-F5344CB8AC3E}">
        <p14:creationId xmlns:p14="http://schemas.microsoft.com/office/powerpoint/2010/main" val="120807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F2A4A1F46B064E95D111BBB11DC562" ma:contentTypeVersion="9" ma:contentTypeDescription="Create a new document." ma:contentTypeScope="" ma:versionID="2dd2a5162a7bce2889a36340fa497a65">
  <xsd:schema xmlns:xsd="http://www.w3.org/2001/XMLSchema" xmlns:xs="http://www.w3.org/2001/XMLSchema" xmlns:p="http://schemas.microsoft.com/office/2006/metadata/properties" xmlns:ns3="7671998e-4646-48c2-8f07-e651dd0e6454" xmlns:ns4="f4032c62-6afa-4ac0-82f4-95864e6146a8" targetNamespace="http://schemas.microsoft.com/office/2006/metadata/properties" ma:root="true" ma:fieldsID="a7e6df6cc415c8ff65b8155d77688836" ns3:_="" ns4:_="">
    <xsd:import namespace="7671998e-4646-48c2-8f07-e651dd0e6454"/>
    <xsd:import namespace="f4032c62-6afa-4ac0-82f4-95864e6146a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71998e-4646-48c2-8f07-e651dd0e64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032c62-6afa-4ac0-82f4-95864e6146a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1F8734-B490-4F8D-9965-2349B1F257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71998e-4646-48c2-8f07-e651dd0e6454"/>
    <ds:schemaRef ds:uri="f4032c62-6afa-4ac0-82f4-95864e6146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5598B6-6589-4BB9-BED2-CA2921EC6044}">
  <ds:schemaRefs>
    <ds:schemaRef ds:uri="http://schemas.microsoft.com/sharepoint/v3/contenttype/forms"/>
  </ds:schemaRefs>
</ds:datastoreItem>
</file>

<file path=customXml/itemProps3.xml><?xml version="1.0" encoding="utf-8"?>
<ds:datastoreItem xmlns:ds="http://schemas.openxmlformats.org/officeDocument/2006/customXml" ds:itemID="{56783796-D229-4ECC-A17E-ABDA1B5ED529}">
  <ds:schemaRefs>
    <ds:schemaRef ds:uri="http://schemas.microsoft.com/office/infopath/2007/PartnerControls"/>
    <ds:schemaRef ds:uri="http://schemas.microsoft.com/office/2006/documentManagement/types"/>
    <ds:schemaRef ds:uri="http://schemas.microsoft.com/office/2006/metadata/properties"/>
    <ds:schemaRef ds:uri="f4032c62-6afa-4ac0-82f4-95864e6146a8"/>
    <ds:schemaRef ds:uri="http://purl.org/dc/terms/"/>
    <ds:schemaRef ds:uri="7671998e-4646-48c2-8f07-e651dd0e6454"/>
    <ds:schemaRef ds:uri="http://purl.org/dc/dcmitype/"/>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513</TotalTime>
  <Words>682</Words>
  <Application>Microsoft Office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Hawk Point Road Extension First Plat</vt:lpstr>
      <vt:lpstr>Introduction and Background</vt:lpstr>
      <vt:lpstr>Discussion and Analysis</vt:lpstr>
      <vt:lpstr>Discussion and Analysis</vt:lpstr>
      <vt:lpstr>Discussion and Analysis</vt:lpstr>
      <vt:lpstr>Discussion and Analysis</vt:lpstr>
      <vt:lpstr>Discussion and Analysis</vt:lpstr>
      <vt:lpstr>Comprehensive Plan Evaluation </vt:lpstr>
      <vt:lpstr>Plan Chatham Evaluation</vt:lpstr>
      <vt:lpstr>Planning Staff Recommendation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Seaforth Place First Plat</dc:title>
  <dc:creator>Hunter Glenn</dc:creator>
  <cp:lastModifiedBy>Kimberly Tyson</cp:lastModifiedBy>
  <cp:revision>24</cp:revision>
  <dcterms:created xsi:type="dcterms:W3CDTF">2021-11-15T16:31:51Z</dcterms:created>
  <dcterms:modified xsi:type="dcterms:W3CDTF">2022-09-02T17:27:01Z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0x010100DBF2A4A1F46B064E95D111BBB11DC562</vt:lpwstr>
  </property>
</Properties>
</file>